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560" r:id="rId1"/>
  </p:sldMasterIdLst>
  <p:notesMasterIdLst>
    <p:notesMasterId r:id="rId27"/>
  </p:notesMasterIdLst>
  <p:sldIdLst>
    <p:sldId id="256" r:id="rId2"/>
    <p:sldId id="292" r:id="rId3"/>
    <p:sldId id="293" r:id="rId4"/>
    <p:sldId id="257" r:id="rId5"/>
    <p:sldId id="258" r:id="rId6"/>
    <p:sldId id="259" r:id="rId7"/>
    <p:sldId id="262" r:id="rId8"/>
    <p:sldId id="265" r:id="rId9"/>
    <p:sldId id="288" r:id="rId10"/>
    <p:sldId id="297" r:id="rId11"/>
    <p:sldId id="295" r:id="rId12"/>
    <p:sldId id="290" r:id="rId13"/>
    <p:sldId id="296" r:id="rId14"/>
    <p:sldId id="266" r:id="rId15"/>
    <p:sldId id="286" r:id="rId16"/>
    <p:sldId id="268" r:id="rId17"/>
    <p:sldId id="269" r:id="rId18"/>
    <p:sldId id="270" r:id="rId19"/>
    <p:sldId id="271" r:id="rId20"/>
    <p:sldId id="272" r:id="rId21"/>
    <p:sldId id="274" r:id="rId22"/>
    <p:sldId id="275" r:id="rId23"/>
    <p:sldId id="278" r:id="rId24"/>
    <p:sldId id="291" r:id="rId25"/>
    <p:sldId id="279" r:id="rId26"/>
  </p:sldIdLst>
  <p:sldSz cx="9144000" cy="6858000" type="screen4x3"/>
  <p:notesSz cx="6858000" cy="9144000"/>
  <p:defaultTextStyle>
    <a:defPPr>
      <a:defRPr lang="lt-LT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C9481"/>
    <a:srgbClr val="0099CC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78" autoAdjust="0"/>
    <p:restoredTop sz="94660"/>
  </p:normalViewPr>
  <p:slideViewPr>
    <p:cSldViewPr>
      <p:cViewPr varScale="1">
        <p:scale>
          <a:sx n="86" d="100"/>
          <a:sy n="86" d="100"/>
        </p:scale>
        <p:origin x="101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31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lt-LT" noProof="0"/>
              <a:t>Click to edit Master text styles</a:t>
            </a:r>
          </a:p>
          <a:p>
            <a:pPr lvl="1"/>
            <a:r>
              <a:rPr lang="lt-LT" noProof="0"/>
              <a:t>Second level</a:t>
            </a:r>
          </a:p>
          <a:p>
            <a:pPr lvl="2"/>
            <a:r>
              <a:rPr lang="lt-LT" noProof="0"/>
              <a:t>Third level</a:t>
            </a:r>
          </a:p>
          <a:p>
            <a:pPr lvl="3"/>
            <a:r>
              <a:rPr lang="lt-LT" noProof="0"/>
              <a:t>Fourth level</a:t>
            </a:r>
          </a:p>
          <a:p>
            <a:pPr lvl="4"/>
            <a:r>
              <a:rPr lang="lt-LT" noProof="0"/>
              <a:t>Fifth level</a:t>
            </a:r>
          </a:p>
        </p:txBody>
      </p:sp>
      <p:sp>
        <p:nvSpPr>
          <p:cNvPr id="931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931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9E4D98E6-AD24-49D6-8201-EE1E5FF6DD15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9490021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lt-LT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A9F5AA2-3681-4713-9338-95AD286CB66C}" type="slidenum">
              <a:rPr lang="lt-LT" smtClean="0"/>
              <a:pPr/>
              <a:t>1</a:t>
            </a:fld>
            <a:endParaRPr lang="lt-LT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lt-LT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059B82-941B-4395-8834-F0E60DA078FB}" type="slidenum">
              <a:rPr lang="lt-LT" smtClean="0"/>
              <a:pPr/>
              <a:t>11</a:t>
            </a:fld>
            <a:endParaRPr lang="lt-LT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lt-LT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44D267-DC07-4585-BD6A-4188FDCC548A}" type="slidenum">
              <a:rPr lang="lt-LT" smtClean="0"/>
              <a:pPr/>
              <a:t>12</a:t>
            </a:fld>
            <a:endParaRPr lang="lt-LT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lt-LT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778795E-552A-4845-AEB4-AF3734FEF35B}" type="slidenum">
              <a:rPr lang="lt-LT" smtClean="0"/>
              <a:pPr/>
              <a:t>14</a:t>
            </a:fld>
            <a:endParaRPr lang="lt-LT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lt-LT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8BF92F-4337-4070-8196-00C8E3656272}" type="slidenum">
              <a:rPr lang="lt-LT" smtClean="0"/>
              <a:pPr/>
              <a:t>15</a:t>
            </a:fld>
            <a:endParaRPr lang="lt-LT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lt-LT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25E960-E178-40E1-B530-EB0480C6AFB2}" type="slidenum">
              <a:rPr lang="lt-LT" smtClean="0"/>
              <a:pPr/>
              <a:t>16</a:t>
            </a:fld>
            <a:endParaRPr lang="lt-LT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lt-LT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292B203-C0DE-40B3-A7C7-422EC15CF78F}" type="slidenum">
              <a:rPr lang="lt-LT" smtClean="0"/>
              <a:pPr/>
              <a:t>17</a:t>
            </a:fld>
            <a:endParaRPr lang="lt-LT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lt-LT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87384A6-9BFD-4E36-86EC-9000C817D36C}" type="slidenum">
              <a:rPr lang="lt-LT" smtClean="0"/>
              <a:pPr/>
              <a:t>18</a:t>
            </a:fld>
            <a:endParaRPr lang="lt-LT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lt-LT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BC816BC-DF36-4168-8B4B-D9E3DB6BA080}" type="slidenum">
              <a:rPr lang="lt-LT" smtClean="0"/>
              <a:pPr/>
              <a:t>19</a:t>
            </a:fld>
            <a:endParaRPr lang="lt-LT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lt-LT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664A4EE-CF9F-40A2-8988-3728EFA15C99}" type="slidenum">
              <a:rPr lang="lt-LT" smtClean="0"/>
              <a:pPr/>
              <a:t>20</a:t>
            </a:fld>
            <a:endParaRPr lang="lt-LT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lt-LT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8D959EF-1DC6-4AC3-A5D9-F43A9495332D}" type="slidenum">
              <a:rPr lang="lt-LT" smtClean="0"/>
              <a:pPr/>
              <a:t>21</a:t>
            </a:fld>
            <a:endParaRPr lang="lt-L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lt-LT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0A576A9-A2D4-48C4-834B-0BD22B54D1A7}" type="slidenum">
              <a:rPr lang="lt-LT" smtClean="0"/>
              <a:pPr/>
              <a:t>2</a:t>
            </a:fld>
            <a:endParaRPr lang="lt-LT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lt-LT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164FBB0-8A00-4957-864A-EAEB31D0015C}" type="slidenum">
              <a:rPr lang="lt-LT" smtClean="0"/>
              <a:pPr/>
              <a:t>22</a:t>
            </a:fld>
            <a:endParaRPr lang="lt-LT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lt-LT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4FE3DD0-124F-4FCD-8B1A-74D2F8158B84}" type="slidenum">
              <a:rPr lang="lt-LT" smtClean="0"/>
              <a:pPr/>
              <a:t>23</a:t>
            </a:fld>
            <a:endParaRPr lang="lt-LT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lt-LT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DE2114-597A-4775-BADC-BA2675BEC3FC}" type="slidenum">
              <a:rPr lang="lt-LT" smtClean="0"/>
              <a:pPr/>
              <a:t>24</a:t>
            </a:fld>
            <a:endParaRPr lang="lt-LT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lt-LT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61E960-CCB3-4313-BD2B-C9613EE3B4DF}" type="slidenum">
              <a:rPr lang="lt-LT" smtClean="0"/>
              <a:pPr/>
              <a:t>25</a:t>
            </a:fld>
            <a:endParaRPr lang="lt-L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lt-LT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8EC3828-3917-4819-B57D-396DEF18294B}" type="slidenum">
              <a:rPr lang="lt-LT" smtClean="0"/>
              <a:pPr/>
              <a:t>3</a:t>
            </a:fld>
            <a:endParaRPr lang="lt-L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lt-LT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58A6D5A-8636-40C5-A602-584BA1FFE5A6}" type="slidenum">
              <a:rPr lang="lt-LT" smtClean="0"/>
              <a:pPr/>
              <a:t>4</a:t>
            </a:fld>
            <a:endParaRPr lang="lt-L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lt-LT" dirty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78B34D-2DEB-47B3-9BC0-CB0926E3C229}" type="slidenum">
              <a:rPr lang="lt-LT" smtClean="0"/>
              <a:pPr/>
              <a:t>5</a:t>
            </a:fld>
            <a:endParaRPr lang="lt-L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lt-LT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72E4387-7BA9-4593-AF4F-768E390B9A08}" type="slidenum">
              <a:rPr lang="lt-LT" smtClean="0"/>
              <a:pPr/>
              <a:t>6</a:t>
            </a:fld>
            <a:endParaRPr lang="lt-LT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lt-LT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3BC7CB-B7C3-48A4-9D21-46485D570C31}" type="slidenum">
              <a:rPr lang="lt-LT" smtClean="0"/>
              <a:pPr/>
              <a:t>7</a:t>
            </a:fld>
            <a:endParaRPr lang="lt-LT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lt-LT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6B49583-D667-4A9F-926B-9F89E0B60C06}" type="slidenum">
              <a:rPr lang="lt-LT" smtClean="0"/>
              <a:pPr/>
              <a:t>8</a:t>
            </a:fld>
            <a:endParaRPr lang="lt-LT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lt-LT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9F97AFC-298B-48C2-AD54-03C3BFFE7D2E}" type="slidenum">
              <a:rPr lang="lt-LT" smtClean="0"/>
              <a:pPr/>
              <a:t>9</a:t>
            </a:fld>
            <a:endParaRPr lang="lt-L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os vietos rezervavimo ženklas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lt-LT"/>
          </a:p>
        </p:txBody>
      </p:sp>
      <p:sp>
        <p:nvSpPr>
          <p:cNvPr id="17" name="Poraštės vietos rezervavimo ženklas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lt-LT"/>
          </a:p>
        </p:txBody>
      </p:sp>
      <p:sp>
        <p:nvSpPr>
          <p:cNvPr id="29" name="Skaidrės numerio vietos rezervavimo ženklas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C11386-BE7B-43FB-9F03-D9FFC56D5DBE}" type="slidenum">
              <a:rPr lang="lt-LT" smtClean="0"/>
              <a:pPr>
                <a:defRPr/>
              </a:pPr>
              <a:t>‹#›</a:t>
            </a:fld>
            <a:endParaRPr lang="lt-LT"/>
          </a:p>
        </p:txBody>
      </p:sp>
      <p:sp>
        <p:nvSpPr>
          <p:cNvPr id="32" name="Stačiakampis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Stačiakampis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Stačiakampis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1" name="Stačiakampis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2" name="Stačiakampis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Antraštė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lt-LT"/>
              <a:t>Spustelėję redag. ruoš. pavad. stilių</a:t>
            </a:r>
            <a:endParaRPr kumimoji="0" lang="en-US"/>
          </a:p>
        </p:txBody>
      </p:sp>
      <p:sp>
        <p:nvSpPr>
          <p:cNvPr id="9" name="Antrinis pavadinimas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lt-LT"/>
              <a:t>Spustelėję redag. ruoš. paantrš. stilių</a:t>
            </a:r>
            <a:endParaRPr kumimoji="0" lang="en-US"/>
          </a:p>
        </p:txBody>
      </p:sp>
      <p:sp>
        <p:nvSpPr>
          <p:cNvPr id="56" name="Stačiakampis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5" name="Stačiakampis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6" name="Stačiakampis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7" name="Stačiakampis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lt-LT"/>
              <a:t>Spustelėję redag. ruoš. pavad. stilių</a:t>
            </a:r>
            <a:endParaRPr kumimoji="0" lang="en-US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lt-LT"/>
              <a:t>Spustelėję redag. ruoš. teksto stilių</a:t>
            </a:r>
          </a:p>
          <a:p>
            <a:pPr lvl="1" eaLnBrk="1" latinLnBrk="0" hangingPunct="1"/>
            <a:r>
              <a:rPr lang="lt-LT"/>
              <a:t>Antras lygmuo</a:t>
            </a:r>
          </a:p>
          <a:p>
            <a:pPr lvl="2" eaLnBrk="1" latinLnBrk="0" hangingPunct="1"/>
            <a:r>
              <a:rPr lang="lt-LT"/>
              <a:t>Trečias lygmuo</a:t>
            </a:r>
          </a:p>
          <a:p>
            <a:pPr lvl="3" eaLnBrk="1" latinLnBrk="0" hangingPunct="1"/>
            <a:r>
              <a:rPr lang="lt-LT"/>
              <a:t>Ketvirtas lygmuo</a:t>
            </a:r>
          </a:p>
          <a:p>
            <a:pPr lvl="4" eaLnBrk="1" latinLnBrk="0" hangingPunct="1"/>
            <a:r>
              <a:rPr lang="lt-LT"/>
              <a:t>Penktas lygmuo</a:t>
            </a:r>
            <a:endParaRPr kumimoji="0"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CAB677-18E5-4146-A697-48458BF48E0C}" type="slidenum">
              <a:rPr lang="lt-LT" smtClean="0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/>
          <a:p>
            <a:r>
              <a:rPr kumimoji="0" lang="lt-LT"/>
              <a:t>Spustelėję redag. ruoš. pavad. stilių</a:t>
            </a:r>
            <a:endParaRPr kumimoji="0" lang="en-US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lt-LT"/>
              <a:t>Spustelėję redag. ruoš. teksto stilių</a:t>
            </a:r>
          </a:p>
          <a:p>
            <a:pPr lvl="1" eaLnBrk="1" latinLnBrk="0" hangingPunct="1"/>
            <a:r>
              <a:rPr lang="lt-LT"/>
              <a:t>Antras lygmuo</a:t>
            </a:r>
          </a:p>
          <a:p>
            <a:pPr lvl="2" eaLnBrk="1" latinLnBrk="0" hangingPunct="1"/>
            <a:r>
              <a:rPr lang="lt-LT"/>
              <a:t>Trečias lygmuo</a:t>
            </a:r>
          </a:p>
          <a:p>
            <a:pPr lvl="3" eaLnBrk="1" latinLnBrk="0" hangingPunct="1"/>
            <a:r>
              <a:rPr lang="lt-LT"/>
              <a:t>Ketvirtas lygmuo</a:t>
            </a:r>
          </a:p>
          <a:p>
            <a:pPr lvl="4" eaLnBrk="1" latinLnBrk="0" hangingPunct="1"/>
            <a:r>
              <a:rPr lang="lt-LT"/>
              <a:t>Penktas lygmuo</a:t>
            </a:r>
            <a:endParaRPr kumimoji="0"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3BFC2F-1207-46A6-8E27-8FCA1EC111E6}" type="slidenum">
              <a:rPr lang="lt-LT" smtClean="0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lt-LT"/>
              <a:t>Spustelėję redag. ruoš. pavad. stilių</a:t>
            </a:r>
            <a:endParaRPr kumimoji="0" lang="en-US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lt-LT"/>
              <a:t>Spustelėję redag. ruoš. teksto stilių</a:t>
            </a:r>
          </a:p>
          <a:p>
            <a:pPr lvl="1" eaLnBrk="1" latinLnBrk="0" hangingPunct="1"/>
            <a:r>
              <a:rPr lang="lt-LT"/>
              <a:t>Antras lygmuo</a:t>
            </a:r>
          </a:p>
          <a:p>
            <a:pPr lvl="2" eaLnBrk="1" latinLnBrk="0" hangingPunct="1"/>
            <a:r>
              <a:rPr lang="lt-LT"/>
              <a:t>Trečias lygmuo</a:t>
            </a:r>
          </a:p>
          <a:p>
            <a:pPr lvl="3" eaLnBrk="1" latinLnBrk="0" hangingPunct="1"/>
            <a:r>
              <a:rPr lang="lt-LT"/>
              <a:t>Ketvirtas lygmuo</a:t>
            </a:r>
          </a:p>
          <a:p>
            <a:pPr lvl="4" eaLnBrk="1" latinLnBrk="0" hangingPunct="1"/>
            <a:r>
              <a:rPr lang="lt-LT"/>
              <a:t>Penktas lygmuo</a:t>
            </a:r>
            <a:endParaRPr kumimoji="0"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C476D2-D4DC-464C-BF42-01B8E4B28A01}" type="slidenum">
              <a:rPr lang="lt-LT" smtClean="0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Laisva forma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Laisva forma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Laisva forma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Laisva forma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Laisva forma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Laisva forma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Laisva forma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Laisva forma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Laisva forma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Laisva forma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3" name="Laisva forma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4" name="Laisva forma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5" name="Laisva forma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6" name="Laisva forma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Laisva forma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lt-LT"/>
              <a:t>Spustelėję redag. ruoš. teksto stilių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8135ED-BA37-4442-AF4F-B7946A5199A9}" type="slidenum">
              <a:rPr lang="lt-LT" smtClean="0"/>
              <a:pPr>
                <a:defRPr/>
              </a:pPr>
              <a:t>‹#›</a:t>
            </a:fld>
            <a:endParaRPr lang="lt-LT"/>
          </a:p>
        </p:txBody>
      </p:sp>
      <p:sp>
        <p:nvSpPr>
          <p:cNvPr id="7" name="Stačiakampis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lt-LT"/>
              <a:t>Spustelėję redag. ruoš. pavad. stilių</a:t>
            </a:r>
            <a:endParaRPr kumimoji="0" lang="en-US"/>
          </a:p>
        </p:txBody>
      </p:sp>
      <p:sp>
        <p:nvSpPr>
          <p:cNvPr id="8" name="Stačiakampis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tačiakampis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Stačiakampis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ačiakampis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Stačiakampis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/>
          <a:p>
            <a:r>
              <a:rPr kumimoji="0" lang="lt-LT"/>
              <a:t>Spustelėję redag. ruoš. pavad. stilių</a:t>
            </a:r>
            <a:endParaRPr kumimoji="0" lang="en-US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lt-LT"/>
              <a:t>Spustelėję redag. ruoš. teksto stilių</a:t>
            </a:r>
          </a:p>
          <a:p>
            <a:pPr lvl="1" eaLnBrk="1" latinLnBrk="0" hangingPunct="1"/>
            <a:r>
              <a:rPr lang="lt-LT"/>
              <a:t>Antras lygmuo</a:t>
            </a:r>
          </a:p>
          <a:p>
            <a:pPr lvl="2" eaLnBrk="1" latinLnBrk="0" hangingPunct="1"/>
            <a:r>
              <a:rPr lang="lt-LT"/>
              <a:t>Trečias lygmuo</a:t>
            </a:r>
          </a:p>
          <a:p>
            <a:pPr lvl="3" eaLnBrk="1" latinLnBrk="0" hangingPunct="1"/>
            <a:r>
              <a:rPr lang="lt-LT"/>
              <a:t>Ketvirtas lygmuo</a:t>
            </a:r>
          </a:p>
          <a:p>
            <a:pPr lvl="4" eaLnBrk="1" latinLnBrk="0" hangingPunct="1"/>
            <a:r>
              <a:rPr lang="lt-LT"/>
              <a:t>Penktas lygmuo</a:t>
            </a:r>
            <a:endParaRPr kumimoji="0" lang="en-US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lt-LT"/>
              <a:t>Spustelėję redag. ruoš. teksto stilių</a:t>
            </a:r>
          </a:p>
          <a:p>
            <a:pPr lvl="1" eaLnBrk="1" latinLnBrk="0" hangingPunct="1"/>
            <a:r>
              <a:rPr lang="lt-LT"/>
              <a:t>Antras lygmuo</a:t>
            </a:r>
          </a:p>
          <a:p>
            <a:pPr lvl="2" eaLnBrk="1" latinLnBrk="0" hangingPunct="1"/>
            <a:r>
              <a:rPr lang="lt-LT"/>
              <a:t>Trečias lygmuo</a:t>
            </a:r>
          </a:p>
          <a:p>
            <a:pPr lvl="3" eaLnBrk="1" latinLnBrk="0" hangingPunct="1"/>
            <a:r>
              <a:rPr lang="lt-LT"/>
              <a:t>Ketvirtas lygmuo</a:t>
            </a:r>
          </a:p>
          <a:p>
            <a:pPr lvl="4" eaLnBrk="1" latinLnBrk="0" hangingPunct="1"/>
            <a:r>
              <a:rPr lang="lt-LT"/>
              <a:t>Penktas lygmuo</a:t>
            </a:r>
            <a:endParaRPr kumimoji="0" lang="en-US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490093-17E7-4113-879A-51D64B9EE6BE}" type="slidenum">
              <a:rPr lang="lt-LT" smtClean="0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tačiakampis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lt-LT"/>
              <a:t>Spustelėję redag. ruoš. pavad. stilių</a:t>
            </a:r>
            <a:endParaRPr kumimoji="0" lang="en-US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lt-LT"/>
              <a:t>Spustelėję redag. ruoš. teksto stilių</a:t>
            </a:r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lt-LT"/>
              <a:t>Spustelėję redag. ruoš. teksto stilių</a:t>
            </a:r>
          </a:p>
        </p:txBody>
      </p:sp>
      <p:sp>
        <p:nvSpPr>
          <p:cNvPr id="5" name="Turinio vietos rezervavimo ženklas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lt-LT"/>
              <a:t>Spustelėję redag. ruoš. teksto stilių</a:t>
            </a:r>
          </a:p>
          <a:p>
            <a:pPr lvl="1" eaLnBrk="1" latinLnBrk="0" hangingPunct="1"/>
            <a:r>
              <a:rPr lang="lt-LT"/>
              <a:t>Antras lygmuo</a:t>
            </a:r>
          </a:p>
          <a:p>
            <a:pPr lvl="2" eaLnBrk="1" latinLnBrk="0" hangingPunct="1"/>
            <a:r>
              <a:rPr lang="lt-LT"/>
              <a:t>Trečias lygmuo</a:t>
            </a:r>
          </a:p>
          <a:p>
            <a:pPr lvl="3" eaLnBrk="1" latinLnBrk="0" hangingPunct="1"/>
            <a:r>
              <a:rPr lang="lt-LT"/>
              <a:t>Ketvirtas lygmuo</a:t>
            </a:r>
          </a:p>
          <a:p>
            <a:pPr lvl="4" eaLnBrk="1" latinLnBrk="0" hangingPunct="1"/>
            <a:r>
              <a:rPr lang="lt-LT"/>
              <a:t>Penktas lygmuo</a:t>
            </a:r>
            <a:endParaRPr kumimoji="0" lang="en-US"/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lt-LT"/>
              <a:t>Spustelėję redag. ruoš. teksto stilių</a:t>
            </a:r>
          </a:p>
          <a:p>
            <a:pPr lvl="1" eaLnBrk="1" latinLnBrk="0" hangingPunct="1"/>
            <a:r>
              <a:rPr lang="lt-LT"/>
              <a:t>Antras lygmuo</a:t>
            </a:r>
          </a:p>
          <a:p>
            <a:pPr lvl="2" eaLnBrk="1" latinLnBrk="0" hangingPunct="1"/>
            <a:r>
              <a:rPr lang="lt-LT"/>
              <a:t>Trečias lygmuo</a:t>
            </a:r>
          </a:p>
          <a:p>
            <a:pPr lvl="3" eaLnBrk="1" latinLnBrk="0" hangingPunct="1"/>
            <a:r>
              <a:rPr lang="lt-LT"/>
              <a:t>Ketvirtas lygmuo</a:t>
            </a:r>
          </a:p>
          <a:p>
            <a:pPr lvl="4" eaLnBrk="1" latinLnBrk="0" hangingPunct="1"/>
            <a:r>
              <a:rPr lang="lt-LT"/>
              <a:t>Penktas lygmuo</a:t>
            </a:r>
            <a:endParaRPr kumimoji="0" lang="en-US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lt-LT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lt-LT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84EF2D-73C7-4CF5-852C-6C0E239B2F63}" type="slidenum">
              <a:rPr lang="lt-LT" smtClean="0"/>
              <a:pPr>
                <a:defRPr/>
              </a:pPr>
              <a:t>‹#›</a:t>
            </a:fld>
            <a:endParaRPr lang="lt-LT"/>
          </a:p>
        </p:txBody>
      </p:sp>
      <p:sp>
        <p:nvSpPr>
          <p:cNvPr id="16" name="Stačiakampis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7" name="Stačiakampis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Stačiakampis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Stačiakampis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Stačiakampis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Stačiakampis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Stačiakampis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tačiakampis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Stačiakampis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lt-LT"/>
              <a:t>Spustelėję redag. ruoš. pavad. stilių</a:t>
            </a:r>
            <a:endParaRPr kumimoji="0" lang="en-US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FF84AA-7A39-47E2-9670-C030664DF82C}" type="slidenum">
              <a:rPr lang="lt-LT" smtClean="0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lt-LT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83B382-89B4-4D63-9C25-C1CA66439A8C}" type="slidenum">
              <a:rPr lang="lt-LT" smtClean="0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lt-LT"/>
              <a:t>Spustelėję redag. ruoš. pavad. stilių</a:t>
            </a:r>
            <a:endParaRPr kumimoji="0" lang="en-US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lt-LT"/>
              <a:t>Spustelėję redag. ruoš. teksto stilių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lt-LT"/>
              <a:t>Spustelėję redag. ruoš. teksto stilių</a:t>
            </a:r>
          </a:p>
          <a:p>
            <a:pPr lvl="1" eaLnBrk="1" latinLnBrk="0" hangingPunct="1"/>
            <a:r>
              <a:rPr lang="lt-LT"/>
              <a:t>Antras lygmuo</a:t>
            </a:r>
          </a:p>
          <a:p>
            <a:pPr lvl="2" eaLnBrk="1" latinLnBrk="0" hangingPunct="1"/>
            <a:r>
              <a:rPr lang="lt-LT"/>
              <a:t>Trečias lygmuo</a:t>
            </a:r>
          </a:p>
          <a:p>
            <a:pPr lvl="3" eaLnBrk="1" latinLnBrk="0" hangingPunct="1"/>
            <a:r>
              <a:rPr lang="lt-LT"/>
              <a:t>Ketvirtas lygmuo</a:t>
            </a:r>
          </a:p>
          <a:p>
            <a:pPr lvl="4" eaLnBrk="1" latinLnBrk="0" hangingPunct="1"/>
            <a:r>
              <a:rPr lang="lt-LT"/>
              <a:t>Penktas lygmuo</a:t>
            </a:r>
            <a:endParaRPr kumimoji="0" lang="en-US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5996EB-B44F-4F56-89EF-EFBAECF96E34}" type="slidenum">
              <a:rPr lang="lt-LT" smtClean="0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ačiakampis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9" name="Tiesioji jungtis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upė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Tiesioji jungtis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Tiesioji jungtis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Tiesioji jungtis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Antraštė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lt-LT"/>
              <a:t>Spustelėję redag. ruoš. pavad. stilių</a:t>
            </a:r>
            <a:endParaRPr kumimoji="0" lang="en-US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lt-LT"/>
              <a:t>Spustelėkite piktogr. norėdami įtraukti pav.</a:t>
            </a:r>
            <a:endParaRPr kumimoji="0" lang="en-US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lt-LT"/>
              <a:t>Spustelėję redag. ruoš. teksto stilių</a:t>
            </a:r>
          </a:p>
        </p:txBody>
      </p:sp>
      <p:grpSp>
        <p:nvGrpSpPr>
          <p:cNvPr id="14" name="Grupė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Tiesioji jungtis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Tiesioji jungtis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Tiesioji jungtis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upė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Tiesioji jungtis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Tiesioji jungtis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Tiesioji jungtis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/>
          <a:p>
            <a:pPr>
              <a:defRPr/>
            </a:pPr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/>
          <a:p>
            <a:pPr>
              <a:defRPr/>
            </a:pPr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/>
          <a:p>
            <a:pPr>
              <a:defRPr/>
            </a:pPr>
            <a:fld id="{CA2DFCD6-2A58-48FD-9761-12DEE79E0419}" type="slidenum">
              <a:rPr lang="lt-LT" smtClean="0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ačiakampis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Stačiakampis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ačiakampis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Stačiakampis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ačiakampis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Stačiakampis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Stačiakampis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6" name="Stačiakampis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7" name="Stačiakampis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Pavadinimo vietos rezervavimo ženklas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kumimoji="0" lang="lt-LT"/>
              <a:t>Spustelėję redag. ruoš. pavad. stilių</a:t>
            </a:r>
            <a:endParaRPr kumimoji="0" lang="en-US"/>
          </a:p>
        </p:txBody>
      </p:sp>
      <p:sp>
        <p:nvSpPr>
          <p:cNvPr id="13" name="Teksto vietos rezervavimo ženklas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lt-LT"/>
              <a:t>Spustelėję redag. ruoš. teksto stilių</a:t>
            </a:r>
          </a:p>
          <a:p>
            <a:pPr lvl="1" eaLnBrk="1" latinLnBrk="0" hangingPunct="1"/>
            <a:r>
              <a:rPr kumimoji="0" lang="lt-LT"/>
              <a:t>Antras lygmuo</a:t>
            </a:r>
          </a:p>
          <a:p>
            <a:pPr lvl="2" eaLnBrk="1" latinLnBrk="0" hangingPunct="1"/>
            <a:r>
              <a:rPr kumimoji="0" lang="lt-LT"/>
              <a:t>Trečias lygmuo</a:t>
            </a:r>
          </a:p>
          <a:p>
            <a:pPr lvl="3" eaLnBrk="1" latinLnBrk="0" hangingPunct="1"/>
            <a:r>
              <a:rPr kumimoji="0" lang="lt-LT"/>
              <a:t>Ketvirtas lygmuo</a:t>
            </a:r>
          </a:p>
          <a:p>
            <a:pPr lvl="4" eaLnBrk="1" latinLnBrk="0" hangingPunct="1"/>
            <a:r>
              <a:rPr kumimoji="0" lang="lt-LT"/>
              <a:t>Penktas lygmuo</a:t>
            </a:r>
            <a:endParaRPr kumimoji="0" lang="en-US"/>
          </a:p>
        </p:txBody>
      </p:sp>
      <p:sp>
        <p:nvSpPr>
          <p:cNvPr id="14" name="Datos vietos rezervavimo ženklas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lt-LT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lt-LT"/>
          </a:p>
        </p:txBody>
      </p:sp>
      <p:sp>
        <p:nvSpPr>
          <p:cNvPr id="23" name="Skaidrės numerio vietos rezervavimo ženklas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EA5199DA-F287-40B4-9733-AB0E06734715}" type="slidenum">
              <a:rPr lang="lt-LT" smtClean="0"/>
              <a:pPr>
                <a:defRPr/>
              </a:pPr>
              <a:t>‹#›</a:t>
            </a:fld>
            <a:endParaRPr lang="lt-LT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561" r:id="rId1"/>
    <p:sldLayoutId id="2147484562" r:id="rId2"/>
    <p:sldLayoutId id="2147484563" r:id="rId3"/>
    <p:sldLayoutId id="2147484564" r:id="rId4"/>
    <p:sldLayoutId id="2147484565" r:id="rId5"/>
    <p:sldLayoutId id="2147484566" r:id="rId6"/>
    <p:sldLayoutId id="2147484567" r:id="rId7"/>
    <p:sldLayoutId id="2147484568" r:id="rId8"/>
    <p:sldLayoutId id="2147484569" r:id="rId9"/>
    <p:sldLayoutId id="2147484570" r:id="rId10"/>
    <p:sldLayoutId id="21474845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gzaminai.lt/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www.smm.lt/" TargetMode="Externa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900113" y="1412875"/>
            <a:ext cx="8243887" cy="2303463"/>
          </a:xfrm>
        </p:spPr>
        <p:txBody>
          <a:bodyPr tIns="0" bIns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8000" dirty="0" err="1">
                <a:solidFill>
                  <a:schemeClr val="accent1">
                    <a:satMod val="1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BRANDOS</a:t>
            </a:r>
            <a:r>
              <a:rPr lang="en-US" sz="8000" dirty="0">
                <a:solidFill>
                  <a:schemeClr val="accent1">
                    <a:satMod val="1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8000" dirty="0" err="1">
                <a:solidFill>
                  <a:schemeClr val="accent1">
                    <a:satMod val="1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EGZAMINAI</a:t>
            </a:r>
            <a:r>
              <a:rPr lang="lt-LT" sz="8000" dirty="0">
                <a:solidFill>
                  <a:schemeClr val="accent1">
                    <a:satMod val="1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8000" dirty="0">
                <a:solidFill>
                  <a:schemeClr val="accent1">
                    <a:satMod val="1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r>
              <a:rPr lang="lt-LT" sz="8000" dirty="0">
                <a:solidFill>
                  <a:schemeClr val="accent1">
                    <a:satMod val="1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79388" y="3933825"/>
            <a:ext cx="8964612" cy="2352675"/>
          </a:xfrm>
        </p:spPr>
        <p:txBody>
          <a:bodyPr lIns="118872" tIns="0" rIns="45720" bIns="0" anchor="b">
            <a:normAutofit fontScale="25000" lnSpcReduction="20000"/>
          </a:bodyPr>
          <a:lstStyle/>
          <a:p>
            <a:pPr marL="0" indent="0" eaLnBrk="1" fontAlgn="auto" hangingPunct="1">
              <a:lnSpc>
                <a:spcPct val="70000"/>
              </a:lnSpc>
              <a:spcAft>
                <a:spcPts val="0"/>
              </a:spcAft>
              <a:buFont typeface="Wingdings 2" pitchFamily="18" charset="2"/>
              <a:buNone/>
              <a:defRPr/>
            </a:pPr>
            <a:endParaRPr lang="lt-LT" sz="2800" i="1" dirty="0">
              <a:solidFill>
                <a:srgbClr val="FFFFFF"/>
              </a:solidFill>
            </a:endParaRPr>
          </a:p>
          <a:p>
            <a:pPr marL="0" indent="0" eaLnBrk="1" fontAlgn="auto" hangingPunct="1">
              <a:lnSpc>
                <a:spcPct val="70000"/>
              </a:lnSpc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600" i="1" dirty="0">
                <a:solidFill>
                  <a:srgbClr val="FFFFFF"/>
                </a:solidFill>
              </a:rPr>
              <a:t>				</a:t>
            </a:r>
            <a:endParaRPr lang="lt-LT" sz="600" i="1" dirty="0">
              <a:solidFill>
                <a:srgbClr val="FFFFFF"/>
              </a:solidFill>
            </a:endParaRPr>
          </a:p>
          <a:p>
            <a:pPr marL="0" indent="0" eaLnBrk="1" fontAlgn="auto" hangingPunct="1">
              <a:lnSpc>
                <a:spcPct val="70000"/>
              </a:lnSpc>
              <a:spcAft>
                <a:spcPts val="0"/>
              </a:spcAft>
              <a:buFont typeface="Wingdings 2" pitchFamily="18" charset="2"/>
              <a:buNone/>
              <a:defRPr/>
            </a:pPr>
            <a:endParaRPr lang="lt-LT" sz="600" i="1" dirty="0">
              <a:solidFill>
                <a:srgbClr val="FFFFFF"/>
              </a:solidFill>
            </a:endParaRPr>
          </a:p>
          <a:p>
            <a:pPr marL="0" indent="0" eaLnBrk="1" fontAlgn="auto" hangingPunct="1">
              <a:lnSpc>
                <a:spcPct val="70000"/>
              </a:lnSpc>
              <a:spcAft>
                <a:spcPts val="0"/>
              </a:spcAft>
              <a:buFont typeface="Wingdings 2" pitchFamily="18" charset="2"/>
              <a:buNone/>
              <a:defRPr/>
            </a:pPr>
            <a:endParaRPr lang="lt-LT" sz="600" i="1" dirty="0">
              <a:solidFill>
                <a:srgbClr val="FFFFFF"/>
              </a:solidFill>
            </a:endParaRPr>
          </a:p>
          <a:p>
            <a:pPr marL="0" indent="0" eaLnBrk="1" fontAlgn="auto" hangingPunct="1">
              <a:lnSpc>
                <a:spcPct val="70000"/>
              </a:lnSpc>
              <a:spcAft>
                <a:spcPts val="0"/>
              </a:spcAft>
              <a:buFont typeface="Wingdings 2" pitchFamily="18" charset="2"/>
              <a:buNone/>
              <a:defRPr/>
            </a:pPr>
            <a:endParaRPr lang="lt-LT" sz="600" i="1" dirty="0">
              <a:solidFill>
                <a:srgbClr val="FFFFFF"/>
              </a:solidFill>
            </a:endParaRPr>
          </a:p>
          <a:p>
            <a:pPr marL="0" indent="0" eaLnBrk="1" fontAlgn="auto" hangingPunct="1">
              <a:lnSpc>
                <a:spcPct val="70000"/>
              </a:lnSpc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lt-LT" sz="600" i="1" dirty="0">
                <a:solidFill>
                  <a:srgbClr val="FFFFFF"/>
                </a:solidFill>
              </a:rPr>
              <a:t>							</a:t>
            </a:r>
          </a:p>
          <a:p>
            <a:pPr marL="0" indent="0" eaLnBrk="1" fontAlgn="auto" hangingPunct="1">
              <a:lnSpc>
                <a:spcPct val="70000"/>
              </a:lnSpc>
              <a:spcAft>
                <a:spcPts val="0"/>
              </a:spcAft>
              <a:buFont typeface="Wingdings 2" pitchFamily="18" charset="2"/>
              <a:buNone/>
              <a:defRPr/>
            </a:pPr>
            <a:endParaRPr lang="lt-LT" sz="600" i="1" dirty="0">
              <a:solidFill>
                <a:srgbClr val="FFFFFF"/>
              </a:solidFill>
            </a:endParaRPr>
          </a:p>
          <a:p>
            <a:pPr marL="0" indent="0" eaLnBrk="1" fontAlgn="auto" hangingPunct="1">
              <a:lnSpc>
                <a:spcPct val="70000"/>
              </a:lnSpc>
              <a:spcAft>
                <a:spcPts val="0"/>
              </a:spcAft>
              <a:buFont typeface="Wingdings 2" pitchFamily="18" charset="2"/>
              <a:buNone/>
              <a:defRPr/>
            </a:pPr>
            <a:endParaRPr lang="lt-LT" sz="600" i="1" dirty="0">
              <a:solidFill>
                <a:srgbClr val="FFFFFF"/>
              </a:solidFill>
            </a:endParaRPr>
          </a:p>
          <a:p>
            <a:pPr marL="0" indent="0" eaLnBrk="1" fontAlgn="auto" hangingPunct="1">
              <a:lnSpc>
                <a:spcPct val="70000"/>
              </a:lnSpc>
              <a:spcAft>
                <a:spcPts val="0"/>
              </a:spcAft>
              <a:buFont typeface="Wingdings 2" pitchFamily="18" charset="2"/>
              <a:buNone/>
              <a:defRPr/>
            </a:pPr>
            <a:endParaRPr lang="lt-LT" sz="600" i="1" dirty="0">
              <a:solidFill>
                <a:srgbClr val="FFFFFF"/>
              </a:solidFill>
            </a:endParaRPr>
          </a:p>
          <a:p>
            <a:pPr marL="0" indent="0" eaLnBrk="1" fontAlgn="auto" hangingPunct="1">
              <a:lnSpc>
                <a:spcPct val="70000"/>
              </a:lnSpc>
              <a:spcAft>
                <a:spcPts val="0"/>
              </a:spcAft>
              <a:buFont typeface="Wingdings 2" pitchFamily="18" charset="2"/>
              <a:buNone/>
              <a:defRPr/>
            </a:pPr>
            <a:endParaRPr lang="lt-LT" sz="600" i="1" dirty="0">
              <a:solidFill>
                <a:srgbClr val="FFFFFF"/>
              </a:solidFill>
            </a:endParaRPr>
          </a:p>
          <a:p>
            <a:pPr marL="0" indent="0" eaLnBrk="1" fontAlgn="auto" hangingPunct="1">
              <a:lnSpc>
                <a:spcPct val="7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1200" i="1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ATMINTIN</a:t>
            </a:r>
            <a:r>
              <a:rPr lang="lt-LT" sz="11200" i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Ė 2018 </a:t>
            </a:r>
            <a:r>
              <a:rPr lang="en-US" sz="11200" i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lt-LT" sz="11200" i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ABITURIENTUI</a:t>
            </a:r>
          </a:p>
          <a:p>
            <a:pPr marL="0" indent="0" eaLnBrk="1" fontAlgn="auto" hangingPunct="1">
              <a:lnSpc>
                <a:spcPct val="70000"/>
              </a:lnSpc>
              <a:spcAft>
                <a:spcPts val="0"/>
              </a:spcAft>
              <a:buFont typeface="Wingdings 2" pitchFamily="18" charset="2"/>
              <a:buNone/>
              <a:defRPr/>
            </a:pPr>
            <a:endParaRPr lang="lt-LT" sz="600" i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fontAlgn="auto" hangingPunct="1">
              <a:lnSpc>
                <a:spcPct val="70000"/>
              </a:lnSpc>
              <a:spcAft>
                <a:spcPts val="0"/>
              </a:spcAft>
              <a:buFont typeface="Wingdings 2" pitchFamily="18" charset="2"/>
              <a:buNone/>
              <a:defRPr/>
            </a:pPr>
            <a:endParaRPr lang="lt-LT" sz="600" i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fontAlgn="auto" hangingPunct="1">
              <a:lnSpc>
                <a:spcPct val="70000"/>
              </a:lnSpc>
              <a:spcAft>
                <a:spcPts val="0"/>
              </a:spcAft>
              <a:buFont typeface="Wingdings 2" pitchFamily="18" charset="2"/>
              <a:buNone/>
              <a:defRPr/>
            </a:pPr>
            <a:endParaRPr lang="lt-LT" sz="600" i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fontAlgn="auto" hangingPunct="1">
              <a:lnSpc>
                <a:spcPct val="70000"/>
              </a:lnSpc>
              <a:spcAft>
                <a:spcPts val="0"/>
              </a:spcAft>
              <a:buFont typeface="Wingdings 2" pitchFamily="18" charset="2"/>
              <a:buNone/>
              <a:defRPr/>
            </a:pPr>
            <a:endParaRPr lang="lt-LT" sz="600" i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fontAlgn="auto" hangingPunct="1">
              <a:lnSpc>
                <a:spcPct val="70000"/>
              </a:lnSpc>
              <a:spcAft>
                <a:spcPts val="0"/>
              </a:spcAft>
              <a:buFont typeface="Wingdings 2" pitchFamily="18" charset="2"/>
              <a:buNone/>
              <a:defRPr/>
            </a:pPr>
            <a:endParaRPr lang="lt-LT" sz="600" i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 eaLnBrk="1" fontAlgn="auto" hangingPunct="1">
              <a:lnSpc>
                <a:spcPct val="70000"/>
              </a:lnSpc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lt-LT" sz="8000" i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en-US" sz="8000" i="1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adovau</a:t>
            </a:r>
            <a:r>
              <a:rPr lang="lt-LT" sz="8000" i="1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damasi</a:t>
            </a:r>
            <a:r>
              <a:rPr lang="en-US" sz="8000" i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201</a:t>
            </a:r>
            <a:r>
              <a:rPr lang="lt-LT" sz="8000" i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en-US" sz="8000" i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m. </a:t>
            </a:r>
            <a:r>
              <a:rPr lang="lt-LT" sz="8000" i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BRANDOS </a:t>
            </a:r>
            <a:r>
              <a:rPr lang="en-US" sz="8000" i="1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EGZAMIN</a:t>
            </a:r>
            <a:r>
              <a:rPr lang="lt-LT" sz="8000" i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Ų</a:t>
            </a:r>
            <a:endParaRPr lang="en-US" sz="8000" i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 eaLnBrk="1" fontAlgn="auto" hangingPunct="1">
              <a:lnSpc>
                <a:spcPct val="70000"/>
              </a:lnSpc>
              <a:spcAft>
                <a:spcPts val="0"/>
              </a:spcAft>
              <a:buFont typeface="Wingdings 2" pitchFamily="18" charset="2"/>
              <a:buNone/>
              <a:defRPr/>
            </a:pPr>
            <a:endParaRPr lang="en-US" sz="8000" i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 eaLnBrk="1" fontAlgn="auto" hangingPunct="1">
              <a:lnSpc>
                <a:spcPct val="70000"/>
              </a:lnSpc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8000" i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8000" i="1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ORGANIZAVIMO</a:t>
            </a:r>
            <a:r>
              <a:rPr lang="en-US" sz="8000" i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8000" i="1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</a:t>
            </a:r>
            <a:r>
              <a:rPr lang="en-US" sz="8000" i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8000" i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VYKDYMO TVARKOS  APRAŠU parengė</a:t>
            </a:r>
            <a:endParaRPr lang="en-US" sz="8000" i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 eaLnBrk="1" fontAlgn="auto" hangingPunct="1">
              <a:lnSpc>
                <a:spcPct val="70000"/>
              </a:lnSpc>
              <a:spcAft>
                <a:spcPts val="0"/>
              </a:spcAft>
              <a:buFont typeface="Wingdings 2" pitchFamily="18" charset="2"/>
              <a:buNone/>
              <a:defRPr/>
            </a:pPr>
            <a:endParaRPr lang="lt-LT" sz="8000" i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 eaLnBrk="1" fontAlgn="auto" hangingPunct="1">
              <a:lnSpc>
                <a:spcPct val="70000"/>
              </a:lnSpc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lt-LT" sz="8000" i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direktoriaus pavaduotoja ugdymui Rasa </a:t>
            </a:r>
            <a:r>
              <a:rPr lang="lt-LT" sz="8000" i="1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Sabūni</a:t>
            </a:r>
            <a:r>
              <a:rPr lang="lt-LT" sz="8000" i="1" dirty="0" err="1">
                <a:solidFill>
                  <a:srgbClr val="FFFFFF"/>
                </a:solidFill>
              </a:rPr>
              <a:t>enė</a:t>
            </a:r>
            <a:endParaRPr lang="lt-LT" sz="8000" i="1" dirty="0">
              <a:solidFill>
                <a:srgbClr val="FFFFFF"/>
              </a:solidFill>
            </a:endParaRPr>
          </a:p>
          <a:p>
            <a:pPr marL="0" indent="0" algn="r" eaLnBrk="1" fontAlgn="auto" hangingPunct="1">
              <a:lnSpc>
                <a:spcPct val="70000"/>
              </a:lnSpc>
              <a:spcAft>
                <a:spcPts val="0"/>
              </a:spcAft>
              <a:buFont typeface="Wingdings 2" pitchFamily="18" charset="2"/>
              <a:buNone/>
              <a:defRPr/>
            </a:pPr>
            <a:endParaRPr lang="lt-LT" sz="600" i="1" dirty="0">
              <a:solidFill>
                <a:srgbClr val="FFFFFF"/>
              </a:solidFill>
            </a:endParaRPr>
          </a:p>
          <a:p>
            <a:pPr marL="0" indent="0" algn="r" eaLnBrk="1" fontAlgn="auto" hangingPunct="1">
              <a:lnSpc>
                <a:spcPct val="70000"/>
              </a:lnSpc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lt-LT" sz="600" i="1" dirty="0">
                <a:solidFill>
                  <a:srgbClr val="FFFFFF"/>
                </a:solidFill>
              </a:rPr>
              <a:t>						</a:t>
            </a:r>
            <a:endParaRPr lang="lt-LT" sz="6200" i="1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5850365"/>
              </p:ext>
            </p:extLst>
          </p:nvPr>
        </p:nvGraphicFramePr>
        <p:xfrm>
          <a:off x="179388" y="714375"/>
          <a:ext cx="8964613" cy="1945972"/>
        </p:xfrm>
        <a:graphic>
          <a:graphicData uri="http://schemas.openxmlformats.org/drawingml/2006/table">
            <a:tbl>
              <a:tblPr/>
              <a:tblGrid>
                <a:gridCol w="24336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766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543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7298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Įskaita</a:t>
                      </a:r>
                      <a:endParaRPr kumimoji="0" lang="lt-L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Kalbėjimo tema, (įra</a:t>
                      </a:r>
                      <a:r>
                        <a:rPr kumimoji="0" lang="lt-LT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š</a:t>
                      </a:r>
                      <a:r>
                        <a:rPr kumimoji="0" lang="lt-LT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yti)</a:t>
                      </a:r>
                      <a:endParaRPr kumimoji="0" lang="lt-L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Data</a:t>
                      </a:r>
                      <a:endParaRPr kumimoji="0" lang="lt-L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7298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Lietuvių kalba ir literatūra</a:t>
                      </a:r>
                      <a:endParaRPr kumimoji="0" lang="lt-L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906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lt-L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  <a:p>
                      <a:pPr marL="11906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lt-L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Asmens laisvės problematika dvidešimto amžiaus lietuvių autorių kūriniuose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Kovo  27, 28, 29 d. </a:t>
                      </a:r>
                      <a:endParaRPr kumimoji="0" lang="lt-L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0" y="3143250"/>
          <a:ext cx="9144000" cy="701040"/>
        </p:xfrm>
        <a:graphic>
          <a:graphicData uri="http://schemas.openxmlformats.org/drawingml/2006/table">
            <a:tbl>
              <a:tblPr/>
              <a:tblGrid>
                <a:gridCol w="495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323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733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30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286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1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Eil</a:t>
                      </a:r>
                      <a:endParaRPr kumimoji="0" lang="lt-LT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1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Nr</a:t>
                      </a:r>
                      <a:endParaRPr kumimoji="0" lang="lt-LT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Užsienio kalbos egzamino kalbėjimo dalis</a:t>
                      </a:r>
                      <a:endParaRPr kumimoji="0" lang="lt-LT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Data</a:t>
                      </a:r>
                      <a:endParaRPr kumimoji="0" lang="lt-LT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906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lt-LT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0" y="4000500"/>
          <a:ext cx="9144000" cy="2643208"/>
        </p:xfrm>
        <a:graphic>
          <a:graphicData uri="http://schemas.openxmlformats.org/drawingml/2006/table">
            <a:tbl>
              <a:tblPr/>
              <a:tblGrid>
                <a:gridCol w="495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338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71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30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6080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kumimoji="0" lang="lt-LT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Anglų kalba </a:t>
                      </a:r>
                      <a:endParaRPr kumimoji="0" lang="lt-LT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Balandžio 4, 5, 6 d.</a:t>
                      </a:r>
                      <a:endParaRPr kumimoji="0" lang="lt-LT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906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lt-LT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080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kumimoji="0" lang="lt-LT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Rusų kalba</a:t>
                      </a:r>
                      <a:endParaRPr kumimoji="0" lang="lt-LT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Balandžio 5, 6 d.</a:t>
                      </a:r>
                      <a:endParaRPr kumimoji="0" lang="lt-LT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906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lt-LT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Taip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080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kumimoji="0" lang="lt-LT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Vokiečių kalba</a:t>
                      </a:r>
                      <a:endParaRPr kumimoji="0" lang="lt-LT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Balandžio 6 d.</a:t>
                      </a:r>
                      <a:endParaRPr kumimoji="0" lang="lt-LT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906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lt-LT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080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  <a:endParaRPr kumimoji="0" lang="lt-LT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Prancūzų kalba</a:t>
                      </a:r>
                      <a:endParaRPr kumimoji="0" lang="lt-LT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Balandžio 6 d.</a:t>
                      </a:r>
                      <a:endParaRPr kumimoji="0" lang="lt-LT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906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  <a:defRPr/>
                      </a:pPr>
                      <a:r>
                        <a:rPr kumimoji="0" lang="lt-LT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Taip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7972425" y="142875"/>
            <a:ext cx="1171575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lt-LT" i="1" dirty="0">
                <a:effectLst>
                  <a:outerShdw blurRad="38100" dist="38100" dir="2700000" algn="tl">
                    <a:srgbClr val="5A6378"/>
                  </a:outerShdw>
                </a:effectLst>
              </a:rPr>
              <a:t>Pavyzdys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9905" name="Group 577"/>
          <p:cNvGraphicFramePr>
            <a:graphicFrameLocks noGrp="1"/>
          </p:cNvGraphicFramePr>
          <p:nvPr/>
        </p:nvGraphicFramePr>
        <p:xfrm>
          <a:off x="107950" y="404813"/>
          <a:ext cx="9072563" cy="2131378"/>
        </p:xfrm>
        <a:graphic>
          <a:graphicData uri="http://schemas.openxmlformats.org/drawingml/2006/table">
            <a:tbl>
              <a:tblPr/>
              <a:tblGrid>
                <a:gridCol w="3603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034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57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28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684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80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63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708025">
                <a:tc row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Nr.</a:t>
                      </a:r>
                      <a:endParaRPr kumimoji="0" lang="lt-LT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Brandos egzamino pavadinimas</a:t>
                      </a:r>
                      <a:endParaRPr kumimoji="0" lang="lt-L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Data</a:t>
                      </a:r>
                      <a:endParaRPr kumimoji="0" lang="lt-L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Egzamino tipas</a:t>
                      </a:r>
                      <a:endParaRPr kumimoji="0" lang="lt-L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 pusm.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pažy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mys</a:t>
                      </a:r>
                      <a:endParaRPr kumimoji="0" lang="lt-L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Kur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1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sas</a:t>
                      </a:r>
                      <a:endParaRPr kumimoji="0" lang="lt-LT" sz="20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A/B</a:t>
                      </a:r>
                      <a:endParaRPr kumimoji="0" lang="lt-LT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5938"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Mokyklinis</a:t>
                      </a:r>
                      <a:endParaRPr kumimoji="0" lang="lt-L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Valstybinis</a:t>
                      </a:r>
                      <a:endParaRPr kumimoji="0" lang="lt-L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8456" name="Rectangle 62"/>
          <p:cNvSpPr>
            <a:spLocks noChangeArrowheads="1"/>
          </p:cNvSpPr>
          <p:nvPr/>
        </p:nvSpPr>
        <p:spPr bwMode="auto">
          <a:xfrm>
            <a:off x="0" y="1876425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lt-LT"/>
          </a:p>
        </p:txBody>
      </p:sp>
      <p:graphicFrame>
        <p:nvGraphicFramePr>
          <p:cNvPr id="99909" name="Group 581"/>
          <p:cNvGraphicFramePr>
            <a:graphicFrameLocks noGrp="1"/>
          </p:cNvGraphicFramePr>
          <p:nvPr/>
        </p:nvGraphicFramePr>
        <p:xfrm>
          <a:off x="0" y="2428875"/>
          <a:ext cx="9144000" cy="3420821"/>
        </p:xfrm>
        <a:graphic>
          <a:graphicData uri="http://schemas.openxmlformats.org/drawingml/2006/table">
            <a:tbl>
              <a:tblPr/>
              <a:tblGrid>
                <a:gridCol w="463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46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71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509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985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23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96299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lt-LT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Lietuvių kalba ir  literatūra</a:t>
                      </a:r>
                      <a:endParaRPr kumimoji="0" lang="lt-LT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Birželio 2 d.</a:t>
                      </a:r>
                      <a:endParaRPr kumimoji="0" lang="lt-LT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1906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  <a:defRPr/>
                      </a:pPr>
                      <a:r>
                        <a:rPr kumimoji="0" lang="lt-LT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Taip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1906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lt-LT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1906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lt-LT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1906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lt-LT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6299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lt-LT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Matematika</a:t>
                      </a:r>
                      <a:endParaRPr kumimoji="0" lang="lt-LT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Birželio 9 d.</a:t>
                      </a:r>
                      <a:endParaRPr kumimoji="0" lang="lt-LT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≡≡≡≡≡≡≡≡≡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≡≡≡≡≡≡≡≡≡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1906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lt-LT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1906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lt-LT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1906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lt-LT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8101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lt-LT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Istorija</a:t>
                      </a:r>
                      <a:endParaRPr kumimoji="0" lang="lt-LT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Birželio 18 d.</a:t>
                      </a:r>
                      <a:endParaRPr kumimoji="0" lang="lt-LT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≡≡≡≡≡≡≡≡≡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≡≡≡≡≡≡≡≡≡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1906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  <a:defRPr/>
                      </a:pPr>
                      <a:endParaRPr kumimoji="0" lang="lt-LT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1906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lt-LT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1906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lt-LT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9577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Užsienio kalbos (anglų) klausymo, skaitymo ir rašymo dalys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Gegužės 5 d.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≡≡≡≡≡≡≡≡≡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≡≡≡≡≡≡≡≡≡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1906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  <a:defRPr/>
                      </a:pPr>
                      <a:r>
                        <a:rPr kumimoji="0" lang="lt-LT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Taip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1906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lt-LT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1906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lt-LT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B2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9904" name="Rectangle 576"/>
          <p:cNvSpPr>
            <a:spLocks noChangeArrowheads="1"/>
          </p:cNvSpPr>
          <p:nvPr/>
        </p:nvSpPr>
        <p:spPr bwMode="auto">
          <a:xfrm>
            <a:off x="7981950" y="0"/>
            <a:ext cx="1162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lt-LT" i="1">
                <a:effectLst>
                  <a:outerShdw blurRad="38100" dist="38100" dir="2700000" algn="tl">
                    <a:srgbClr val="5A6378"/>
                  </a:outerShdw>
                </a:effectLst>
              </a:rPr>
              <a:t>Pavyzdys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4"/>
          <p:cNvSpPr>
            <a:spLocks noChangeArrowheads="1"/>
          </p:cNvSpPr>
          <p:nvPr/>
        </p:nvSpPr>
        <p:spPr bwMode="auto">
          <a:xfrm>
            <a:off x="179388" y="512763"/>
            <a:ext cx="8964612" cy="569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822325" algn="ctr"/>
            <a:r>
              <a:rPr lang="lt-LT" sz="2600" b="1" i="1"/>
              <a:t>(lentelėje įrašykite:- žodelius „taip“ ties pasirinktais egzaminais, įskaita; - pasirinktą kalbėjimo temą; - dalyko, kurio egzaminą ketinate laikyti pirmo pusmečio pažymį, kursą.)</a:t>
            </a:r>
            <a:endParaRPr lang="lt-LT" sz="2600"/>
          </a:p>
          <a:p>
            <a:pPr indent="822325" algn="ctr"/>
            <a:endParaRPr lang="lt-LT" sz="2600"/>
          </a:p>
          <a:p>
            <a:pPr indent="822325" algn="ctr"/>
            <a:r>
              <a:rPr lang="lt-LT" sz="2600"/>
              <a:t>Sutinku, kad mano asmens duomenys būtų tvarkomi brandos egzaminų organizavimo, pritaikymo, vykdymo, vertinimo, brandos egzaminų rezultatų sutikrinimo stojimo į kitas mokyklas tikslais.</a:t>
            </a:r>
          </a:p>
          <a:p>
            <a:pPr indent="822325" algn="ctr"/>
            <a:r>
              <a:rPr lang="lt-LT" sz="2600"/>
              <a:t>Su Brandos egzaminų, įskaitos organizavimo ir vykdymo tvarkomis, nuostatais, tvarkaraščiu bei vykdymo instrukcijomis susipažinau.</a:t>
            </a:r>
          </a:p>
          <a:p>
            <a:pPr indent="822325" algn="ctr"/>
            <a:r>
              <a:rPr lang="lt-LT" sz="2600"/>
              <a:t>__________	___________________________</a:t>
            </a:r>
          </a:p>
          <a:p>
            <a:pPr indent="822325" algn="ctr"/>
            <a:r>
              <a:rPr lang="lt-LT" sz="2600"/>
              <a:t>           (parašas)		                  (vardas pavardė)</a:t>
            </a:r>
          </a:p>
        </p:txBody>
      </p:sp>
      <p:sp>
        <p:nvSpPr>
          <p:cNvPr id="19459" name="WordArt 5"/>
          <p:cNvSpPr>
            <a:spLocks noChangeArrowheads="1" noChangeShapeType="1" noTextEdit="1"/>
          </p:cNvSpPr>
          <p:nvPr/>
        </p:nvSpPr>
        <p:spPr bwMode="auto">
          <a:xfrm>
            <a:off x="7534275" y="0"/>
            <a:ext cx="1609725" cy="419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lt-LT" sz="28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Pavyzdys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/>
          </p:cNvSpPr>
          <p:nvPr>
            <p:ph type="title"/>
          </p:nvPr>
        </p:nvSpPr>
        <p:spPr bwMode="auto">
          <a:xfrm>
            <a:off x="928688" y="0"/>
            <a:ext cx="7772400" cy="844550"/>
          </a:xfrm>
        </p:spPr>
        <p:txBody>
          <a:bodyPr wrap="square" tIns="4572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lt-LT" sz="3600" dirty="0">
                <a:solidFill>
                  <a:schemeClr val="accent1">
                    <a:satMod val="150000"/>
                  </a:schemeClr>
                </a:solidFill>
              </a:rPr>
            </a:br>
            <a:r>
              <a:rPr lang="lt-LT" sz="3600" dirty="0">
                <a:solidFill>
                  <a:schemeClr val="accent1">
                    <a:satMod val="150000"/>
                  </a:schemeClr>
                </a:solidFill>
              </a:rPr>
              <a:t>VI.    BRANDOS EGZAMINŲ SESIJOS</a:t>
            </a:r>
            <a:endParaRPr lang="lt-LT" sz="3600" dirty="0">
              <a:solidFill>
                <a:schemeClr val="tx2">
                  <a:satMod val="200000"/>
                </a:schemeClr>
              </a:solidFill>
              <a:latin typeface="Arial" charset="0"/>
            </a:endParaRPr>
          </a:p>
        </p:txBody>
      </p:sp>
      <p:sp>
        <p:nvSpPr>
          <p:cNvPr id="20483" name="Rectangle 3"/>
          <p:cNvSpPr>
            <a:spLocks noGrp="1"/>
          </p:cNvSpPr>
          <p:nvPr>
            <p:ph idx="1"/>
          </p:nvPr>
        </p:nvSpPr>
        <p:spPr>
          <a:xfrm>
            <a:off x="357188" y="1125538"/>
            <a:ext cx="8786812" cy="5327650"/>
          </a:xfrm>
        </p:spPr>
        <p:txBody>
          <a:bodyPr>
            <a:normAutofit lnSpcReduction="10000"/>
          </a:bodyPr>
          <a:lstStyle/>
          <a:p>
            <a:pPr marL="728663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lt-LT">
                <a:latin typeface="Arial" charset="0"/>
              </a:rPr>
              <a:t>	</a:t>
            </a:r>
            <a:endParaRPr lang="lt-LT" sz="2400"/>
          </a:p>
          <a:p>
            <a:pPr marL="728663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lt-LT" sz="2400"/>
              <a:t>Pagrindinė – balandžio – birželio mėn.</a:t>
            </a:r>
          </a:p>
          <a:p>
            <a:pPr marL="728663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lt-LT" sz="2400"/>
              <a:t>Pakartotinė – birželio – liepos mėn.</a:t>
            </a:r>
          </a:p>
          <a:p>
            <a:pPr marL="728663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lt-LT" sz="2400"/>
              <a:t>Menų ir technologijų MBE vykdomi sausio – gegužės mėn.</a:t>
            </a:r>
          </a:p>
          <a:p>
            <a:pPr marL="728663" indent="-609600" eaLnBrk="1" hangingPunct="1">
              <a:lnSpc>
                <a:spcPct val="90000"/>
              </a:lnSpc>
              <a:buFont typeface="Wingdings 2" pitchFamily="18" charset="2"/>
              <a:buAutoNum type="arabicPeriod"/>
            </a:pPr>
            <a:endParaRPr lang="lt-LT">
              <a:latin typeface="Arial" charset="0"/>
            </a:endParaRPr>
          </a:p>
          <a:p>
            <a:pPr marL="728663" indent="-609600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lt-LT" sz="2800"/>
              <a:t>Pakartotinėje sesijoje egzaminus(ą) laiko:</a:t>
            </a:r>
          </a:p>
          <a:p>
            <a:pPr marL="728663" indent="-609600" eaLnBrk="1" hangingPunct="1">
              <a:lnSpc>
                <a:spcPct val="90000"/>
              </a:lnSpc>
            </a:pPr>
            <a:r>
              <a:rPr lang="lt-LT" sz="2800"/>
              <a:t>Mokinys, kuriam egzaminas buvo atidėtas,</a:t>
            </a:r>
          </a:p>
          <a:p>
            <a:pPr marL="728663" indent="-609600" eaLnBrk="1" hangingPunct="1">
              <a:lnSpc>
                <a:spcPct val="90000"/>
              </a:lnSpc>
            </a:pPr>
            <a:r>
              <a:rPr lang="lt-LT" sz="2800"/>
              <a:t>Susirgęs pagrindinės sesijos metu, ir paprašęs vietoj valstybinio lietuvių kalbos egzamino laikyti mokyklinį.</a:t>
            </a:r>
          </a:p>
          <a:p>
            <a:pPr marL="728663" indent="-609600" eaLnBrk="1" hangingPunct="1">
              <a:lnSpc>
                <a:spcPct val="90000"/>
              </a:lnSpc>
            </a:pPr>
            <a:r>
              <a:rPr lang="lt-LT" sz="2800"/>
              <a:t>Pagrindinėje sesijoje neišlaikęs bet kurio tipo lietuvių kalbos egzamino, pakartotinėje sesijoje laiko tik mokyklinį egzaminą.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55575"/>
            <a:ext cx="8229600" cy="1252538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lt-LT" sz="3800" dirty="0">
                <a:solidFill>
                  <a:schemeClr val="accent1">
                    <a:satMod val="150000"/>
                  </a:schemeClr>
                </a:solidFill>
              </a:rPr>
              <a:t>X.    BRANDOS EGZAMINŲ ATIDĖJIMAS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0" y="1125538"/>
            <a:ext cx="9144000" cy="551656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lt-LT" sz="2100" dirty="0"/>
          </a:p>
          <a:p>
            <a:pPr eaLnBrk="1" hangingPunct="1">
              <a:lnSpc>
                <a:spcPct val="80000"/>
              </a:lnSpc>
            </a:pPr>
            <a:r>
              <a:rPr lang="lt-LT" sz="2400" dirty="0"/>
              <a:t>BE atidedamas pakartotinei sesijai: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lt-LT" sz="2400" dirty="0"/>
              <a:t>a) susirgus prieš egzaminą ar egzamino metu ir jo nebaigus,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lt-LT" sz="2400" dirty="0"/>
              <a:t>b) dėl kitų svarbių priežasčių.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lt-LT" sz="2400" dirty="0"/>
          </a:p>
          <a:p>
            <a:pPr eaLnBrk="1" hangingPunct="1">
              <a:lnSpc>
                <a:spcPct val="80000"/>
              </a:lnSpc>
            </a:pPr>
            <a:r>
              <a:rPr lang="lt-LT" sz="2400" dirty="0"/>
              <a:t>Ką reikia daryti: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lt-LT" sz="2400" dirty="0"/>
              <a:t>Ne vėliau kaip kitą dieną po nelaikyto egzamino mokinys ar jo artimieji mokyklos direktoriui pateikia: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lt-LT" sz="2400" dirty="0"/>
              <a:t>a) prašymą dėl BE atidėjimo pakartotinei sesijai (galima prašyti keisti pasirinktą lietuvių kalbos valstybinį egzamino tipą į mokyklinį),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lt-LT" sz="2400" dirty="0"/>
              <a:t>b) medicininę pažymą ar kitą, priežastį paaiškinantį dokumentą.</a:t>
            </a:r>
            <a:endParaRPr lang="en-US" dirty="0"/>
          </a:p>
          <a:p>
            <a:pPr eaLnBrk="1" hangingPunct="1">
              <a:lnSpc>
                <a:spcPct val="80000"/>
              </a:lnSpc>
              <a:buFont typeface="Wingdings" pitchFamily="2" charset="2"/>
              <a:buChar char="§"/>
            </a:pPr>
            <a:endParaRPr lang="lt-LT" dirty="0"/>
          </a:p>
          <a:p>
            <a:pPr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lt-LT" sz="2400" dirty="0"/>
              <a:t>Menų ir technologijų BE neatidedami.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lt-LT" dirty="0">
              <a:latin typeface="Arial" charset="0"/>
            </a:endParaRPr>
          </a:p>
          <a:p>
            <a:pPr eaLnBrk="1" hangingPunct="1">
              <a:lnSpc>
                <a:spcPct val="80000"/>
              </a:lnSpc>
            </a:pPr>
            <a:endParaRPr lang="lt-LT" sz="2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27038"/>
            <a:ext cx="8429625" cy="166211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lt-LT" dirty="0">
                <a:solidFill>
                  <a:schemeClr val="accent1">
                    <a:satMod val="150000"/>
                  </a:schemeClr>
                </a:solidFill>
              </a:rPr>
              <a:t>X.  </a:t>
            </a:r>
            <a:r>
              <a:rPr lang="lt-LT" sz="2400" dirty="0">
                <a:solidFill>
                  <a:schemeClr val="accent1">
                    <a:satMod val="150000"/>
                  </a:schemeClr>
                </a:solidFill>
                <a:latin typeface="+mn-lt"/>
              </a:rPr>
              <a:t>Mokinys, pasirinkęs valstybinį  lietuvių kalbos  BE  ir susirgęs  pagrindinės  sesijos  metu,  gali  pasikeisti  šio egzamino  tipą  į  mokyklinį  pakartotinėje  sesijoje</a:t>
            </a:r>
            <a:r>
              <a:rPr lang="lt-LT" dirty="0">
                <a:solidFill>
                  <a:schemeClr val="accent1">
                    <a:satMod val="150000"/>
                  </a:schemeClr>
                </a:solidFill>
              </a:rPr>
              <a:t>.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07950" y="2428875"/>
            <a:ext cx="9036050" cy="3168650"/>
          </a:xfrm>
        </p:spPr>
        <p:txBody>
          <a:bodyPr/>
          <a:lstStyle/>
          <a:p>
            <a:pPr eaLnBrk="1" hangingPunct="1"/>
            <a:r>
              <a:rPr lang="lt-LT" dirty="0"/>
              <a:t>Ką reikia daryti:</a:t>
            </a:r>
          </a:p>
          <a:p>
            <a:pPr eaLnBrk="1" hangingPunct="1">
              <a:buFont typeface="Wingdings" pitchFamily="2" charset="2"/>
              <a:buNone/>
            </a:pPr>
            <a:r>
              <a:rPr lang="lt-LT" dirty="0"/>
              <a:t>    kartu su prašymu egzamino atidėjimui ir motyvuojančiais  atidėjimą dokumentais (ne vėliau kaip kitą dieną po egzamino), gimnazijos direktoriui pateikti prašymą dėl valstybinio lietuvių kalbos egzamino tipo keitimo į mokyklinį.</a:t>
            </a:r>
          </a:p>
          <a:p>
            <a:pPr eaLnBrk="1" hangingPunct="1"/>
            <a:endParaRPr lang="lt-LT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55575"/>
            <a:ext cx="7872413" cy="1252538"/>
          </a:xfrm>
        </p:spPr>
        <p:txBody>
          <a:bodyPr>
            <a:normAutofit fontScale="90000"/>
          </a:bodyPr>
          <a:lstStyle/>
          <a:p>
            <a:pPr marL="1066800" indent="-1066800" algn="ctr" eaLnBrk="1" fontAlgn="auto" hangingPunct="1">
              <a:spcAft>
                <a:spcPts val="0"/>
              </a:spcAft>
              <a:buFontTx/>
              <a:buAutoNum type="romanUcPeriod" startAt="27"/>
              <a:defRPr/>
            </a:pPr>
            <a:r>
              <a:rPr lang="lt-LT" dirty="0">
                <a:solidFill>
                  <a:schemeClr val="accent1">
                    <a:satMod val="150000"/>
                  </a:schemeClr>
                </a:solidFill>
              </a:rPr>
              <a:t>     REZULTATŲ </a:t>
            </a:r>
            <a:br>
              <a:rPr lang="lt-LT" dirty="0">
                <a:solidFill>
                  <a:schemeClr val="accent1">
                    <a:satMod val="150000"/>
                  </a:schemeClr>
                </a:solidFill>
              </a:rPr>
            </a:br>
            <a:r>
              <a:rPr lang="lt-LT" dirty="0">
                <a:solidFill>
                  <a:schemeClr val="accent1">
                    <a:satMod val="150000"/>
                  </a:schemeClr>
                </a:solidFill>
              </a:rPr>
              <a:t>          SKELBIMAS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07950" y="1412875"/>
            <a:ext cx="9036050" cy="52578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</a:pPr>
            <a:r>
              <a:rPr lang="lt-LT" sz="2400" dirty="0"/>
              <a:t>Valstybinių BE rezultatų datas nustato švietimo ir mokslo ministras.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lt-LT" sz="2400" dirty="0"/>
              <a:t>Mokyklinių BE rezultatai skelbiami: </a:t>
            </a:r>
          </a:p>
          <a:p>
            <a:pPr marL="609600" indent="-609600" eaLnBrk="1" hangingPunct="1">
              <a:lnSpc>
                <a:spcPct val="90000"/>
              </a:lnSpc>
              <a:buSzTx/>
              <a:buFont typeface="Wingdings" pitchFamily="2" charset="2"/>
              <a:buAutoNum type="alphaLcPeriod"/>
            </a:pPr>
            <a:r>
              <a:rPr lang="lt-LT" sz="2400" dirty="0"/>
              <a:t>lietuvių kalbo</a:t>
            </a:r>
            <a:r>
              <a:rPr lang="en-US" sz="2400" dirty="0"/>
              <a:t>s </a:t>
            </a:r>
            <a:r>
              <a:rPr lang="lt-LT" sz="2400" dirty="0"/>
              <a:t>egzamino – per 13 darbo dienų</a:t>
            </a:r>
            <a:r>
              <a:rPr lang="en-US" sz="2400" dirty="0"/>
              <a:t>,</a:t>
            </a:r>
          </a:p>
          <a:p>
            <a:pPr marL="609600" indent="-609600" eaLnBrk="1" hangingPunct="1">
              <a:lnSpc>
                <a:spcPct val="90000"/>
              </a:lnSpc>
              <a:buSzTx/>
              <a:buFont typeface="Wingdings" pitchFamily="2" charset="2"/>
              <a:buNone/>
            </a:pPr>
            <a:r>
              <a:rPr lang="lt-LT" sz="2400" dirty="0"/>
              <a:t>b.</a:t>
            </a:r>
            <a:r>
              <a:rPr lang="en-US" sz="2400" dirty="0"/>
              <a:t>	</a:t>
            </a:r>
            <a:r>
              <a:rPr lang="lt-LT" sz="2400" dirty="0"/>
              <a:t>pakartotinės  sesijos lietuvių kalbos egzamino – per 4 darbo dienas.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endParaRPr lang="lt-LT" sz="2400" dirty="0"/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lt-LT" sz="2400" dirty="0"/>
              <a:t>Gimnazijoje BE rezultatus mokiniui individualiai pateikia: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lt-LT" sz="2400" dirty="0"/>
              <a:t>direktoriaus pavaduotoja ugdymui </a:t>
            </a:r>
            <a:r>
              <a:rPr lang="lt-LT" sz="2400" dirty="0" err="1"/>
              <a:t>R.Sabūnienė</a:t>
            </a:r>
            <a:r>
              <a:rPr lang="lt-LT" sz="2400" dirty="0"/>
              <a:t>, 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lt-LT" sz="2400" dirty="0"/>
              <a:t>dalyko, kurio egzaminą mokinys laikė, mokytojas,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lt-LT" sz="2400" dirty="0"/>
              <a:t>klasės  auklėtoja.</a:t>
            </a:r>
          </a:p>
          <a:p>
            <a:pPr marL="609600" indent="-609600" eaLnBrk="1" hangingPunct="1">
              <a:lnSpc>
                <a:spcPct val="90000"/>
              </a:lnSpc>
            </a:pPr>
            <a:endParaRPr lang="lt-LT" sz="2400" dirty="0"/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endParaRPr lang="lt-LT" sz="2400" dirty="0"/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endParaRPr lang="lt-LT" sz="2400" dirty="0"/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endParaRPr lang="lt-LT" sz="19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8785225" cy="141287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lt-LT">
                <a:solidFill>
                  <a:schemeClr val="accent1">
                    <a:satMod val="150000"/>
                  </a:schemeClr>
                </a:solidFill>
              </a:rPr>
              <a:t>XIX.    REIKALAVIMAI KANDIDATAMS</a:t>
            </a:r>
          </a:p>
        </p:txBody>
      </p:sp>
      <p:sp>
        <p:nvSpPr>
          <p:cNvPr id="24579" name="Rectangle 6"/>
          <p:cNvSpPr>
            <a:spLocks noGrp="1" noChangeArrowheads="1"/>
          </p:cNvSpPr>
          <p:nvPr>
            <p:ph idx="4294967295"/>
          </p:nvPr>
        </p:nvSpPr>
        <p:spPr>
          <a:xfrm>
            <a:off x="179388" y="1268413"/>
            <a:ext cx="8964612" cy="5465762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lt-LT" sz="2500" dirty="0"/>
              <a:t>Atvykdamas į egzaminą kandidatas privalo turėti </a:t>
            </a:r>
            <a:r>
              <a:rPr lang="lt-LT" sz="2500" b="1" dirty="0"/>
              <a:t>asmens dokumentą</a:t>
            </a:r>
            <a:r>
              <a:rPr lang="lt-LT" sz="2500" dirty="0"/>
              <a:t> (pasą, asmens tapatybės kortelę arba  vairuotojo pažymėjimą).</a:t>
            </a:r>
          </a:p>
          <a:p>
            <a:pPr eaLnBrk="1" hangingPunct="1"/>
            <a:r>
              <a:rPr lang="lt-LT" sz="2500" dirty="0"/>
              <a:t>Kandidatai prie egzamino patalpos ateina ne vėliau kaip </a:t>
            </a:r>
            <a:r>
              <a:rPr lang="lt-LT" sz="2500" b="1" dirty="0"/>
              <a:t>15 min. prieš</a:t>
            </a:r>
            <a:r>
              <a:rPr lang="lt-LT" sz="2500" dirty="0"/>
              <a:t> egzamino pradžią.</a:t>
            </a:r>
          </a:p>
          <a:p>
            <a:pPr eaLnBrk="1" hangingPunct="1"/>
            <a:r>
              <a:rPr lang="lt-LT" sz="2500" dirty="0"/>
              <a:t>Į egzamino patalpą  atsineša tik asmens dokumentą, rašymo priemones (pieštukus, trintuką, </a:t>
            </a:r>
            <a:r>
              <a:rPr lang="lt-LT" sz="2500" b="1" u="sng" dirty="0"/>
              <a:t>juodos spalvos</a:t>
            </a:r>
            <a:r>
              <a:rPr lang="lt-LT" sz="2500" dirty="0"/>
              <a:t> rašiklius) ir papildomas priemones, kurios nurodytos to dalyko egzamino vykdymo instrukcijoje. </a:t>
            </a:r>
          </a:p>
          <a:p>
            <a:pPr eaLnBrk="1" hangingPunct="1"/>
            <a:r>
              <a:rPr lang="lt-LT" sz="2500" dirty="0"/>
              <a:t>Pavėlavusiems ne daugiau kaip</a:t>
            </a:r>
            <a:r>
              <a:rPr lang="lt-LT" sz="2500" b="1" dirty="0"/>
              <a:t> 30 min</a:t>
            </a:r>
            <a:r>
              <a:rPr lang="lt-LT" sz="2500" dirty="0"/>
              <a:t>. egzaminą laikyti leidžiama, bet užduočių atlikimo laikas jiems nepratęsiamas. </a:t>
            </a:r>
          </a:p>
          <a:p>
            <a:pPr eaLnBrk="1" hangingPunct="1"/>
            <a:r>
              <a:rPr lang="lt-LT" sz="2500" dirty="0"/>
              <a:t>Pavėlavusieji į užsienio kalbos BE kalbėjimo dalį daugiau kaip </a:t>
            </a:r>
            <a:r>
              <a:rPr lang="lt-LT" sz="2500" b="1" dirty="0"/>
              <a:t>15</a:t>
            </a:r>
            <a:r>
              <a:rPr lang="lt-LT" sz="2500" dirty="0"/>
              <a:t> </a:t>
            </a:r>
            <a:r>
              <a:rPr lang="lt-LT" sz="2500" b="1" dirty="0"/>
              <a:t>min.</a:t>
            </a:r>
            <a:r>
              <a:rPr lang="lt-LT" sz="2500" dirty="0"/>
              <a:t>, šios egzamino dalies nelaiko.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55575"/>
            <a:ext cx="8229600" cy="1252538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lt-LT">
                <a:solidFill>
                  <a:schemeClr val="accent1">
                    <a:satMod val="150000"/>
                  </a:schemeClr>
                </a:solidFill>
              </a:rPr>
              <a:t>REIKALAVIMAI KANDIDATAMS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0" y="1268413"/>
            <a:ext cx="9144000" cy="57324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lt-LT" sz="2500" dirty="0"/>
              <a:t>Kandidatui, neatvykusiam į egzaminą, jo dalį ar jo neišlaikiusiam, kitus egzaminus laikyti leidžiama.</a:t>
            </a:r>
          </a:p>
          <a:p>
            <a:pPr eaLnBrk="1" hangingPunct="1">
              <a:lnSpc>
                <a:spcPct val="90000"/>
              </a:lnSpc>
            </a:pPr>
            <a:r>
              <a:rPr lang="lt-LT" sz="2500" dirty="0"/>
              <a:t>Kandidatai turi rašyti tvarkingai ir įskaitomai, galutinius atsakymus rašyti tik </a:t>
            </a:r>
            <a:r>
              <a:rPr lang="lt-LT" sz="2500" b="1" dirty="0"/>
              <a:t>juodu</a:t>
            </a:r>
            <a:r>
              <a:rPr lang="lt-LT" sz="2500" dirty="0"/>
              <a:t> rašikliu. </a:t>
            </a:r>
          </a:p>
          <a:p>
            <a:pPr eaLnBrk="1" hangingPunct="1">
              <a:lnSpc>
                <a:spcPct val="90000"/>
              </a:lnSpc>
            </a:pPr>
            <a:r>
              <a:rPr lang="lt-LT" sz="2500" dirty="0"/>
              <a:t>Neįskaitomi, neaiškūs, taip pat tik pieštuku parašyti atsakymai vertinami kaip neteisingi.</a:t>
            </a:r>
          </a:p>
          <a:p>
            <a:pPr eaLnBrk="1" hangingPunct="1">
              <a:lnSpc>
                <a:spcPct val="90000"/>
              </a:lnSpc>
            </a:pPr>
            <a:r>
              <a:rPr lang="lt-LT" sz="2500" dirty="0"/>
              <a:t>Ne tam skirtoje vietoje parašyti atsakymai nevertinami.</a:t>
            </a:r>
          </a:p>
          <a:p>
            <a:pPr eaLnBrk="1" hangingPunct="1">
              <a:lnSpc>
                <a:spcPct val="90000"/>
              </a:lnSpc>
            </a:pPr>
            <a:r>
              <a:rPr lang="lt-LT" sz="2500" dirty="0"/>
              <a:t>Gali būti nevertinamas darbas, jame radus necenzūrinių užrašų, piešinių, kitų ženklų, leidžiančių identifikuoti asmenį.</a:t>
            </a:r>
          </a:p>
          <a:p>
            <a:pPr eaLnBrk="1" hangingPunct="1">
              <a:lnSpc>
                <a:spcPct val="90000"/>
              </a:lnSpc>
            </a:pPr>
            <a:r>
              <a:rPr lang="lt-LT" sz="2500" dirty="0"/>
              <a:t>Korektūros priemonėmis naudotis neleidžiama.</a:t>
            </a:r>
          </a:p>
          <a:p>
            <a:pPr eaLnBrk="1" hangingPunct="1">
              <a:lnSpc>
                <a:spcPct val="90000"/>
              </a:lnSpc>
            </a:pPr>
            <a:r>
              <a:rPr lang="lt-LT" sz="2500" dirty="0"/>
              <a:t>Jeigu kandidatui reikia keisti rašiklį, jis tai pasako egzamino vykdytojui.</a:t>
            </a:r>
          </a:p>
          <a:p>
            <a:pPr eaLnBrk="1" hangingPunct="1">
              <a:lnSpc>
                <a:spcPct val="90000"/>
              </a:lnSpc>
            </a:pPr>
            <a:r>
              <a:rPr lang="lt-LT" sz="2500" dirty="0"/>
              <a:t>Kandidatas iš egzamino patalpos gali išeiti ne ilgiau kaip 5 minutėms, vykdytojo lydimas.</a:t>
            </a:r>
          </a:p>
          <a:p>
            <a:pPr eaLnBrk="1" hangingPunct="1">
              <a:lnSpc>
                <a:spcPct val="90000"/>
              </a:lnSpc>
            </a:pPr>
            <a:endParaRPr lang="lt-LT" sz="2500" dirty="0"/>
          </a:p>
          <a:p>
            <a:pPr eaLnBrk="1" hangingPunct="1">
              <a:lnSpc>
                <a:spcPct val="90000"/>
              </a:lnSpc>
            </a:pPr>
            <a:endParaRPr lang="lt-LT" sz="1700" dirty="0"/>
          </a:p>
          <a:p>
            <a:pPr eaLnBrk="1" hangingPunct="1">
              <a:lnSpc>
                <a:spcPct val="90000"/>
              </a:lnSpc>
            </a:pPr>
            <a:endParaRPr lang="lt-LT" sz="17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192088"/>
            <a:ext cx="8229600" cy="1252537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lt-LT">
                <a:solidFill>
                  <a:schemeClr val="accent1">
                    <a:satMod val="150000"/>
                  </a:schemeClr>
                </a:solidFill>
              </a:rPr>
              <a:t> REIKALAVIMAI KANDIDATAMS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0" y="1125538"/>
            <a:ext cx="9036050" cy="5616575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lt-LT" sz="2400"/>
              <a:t>Kandidatas: </a:t>
            </a:r>
          </a:p>
          <a:p>
            <a:pPr eaLnBrk="1" hangingPunct="1">
              <a:lnSpc>
                <a:spcPct val="80000"/>
              </a:lnSpc>
            </a:pPr>
            <a:r>
              <a:rPr lang="lt-LT" sz="2400"/>
              <a:t>klauso vykdytojų nurodymų, </a:t>
            </a:r>
          </a:p>
          <a:p>
            <a:pPr eaLnBrk="1" hangingPunct="1">
              <a:lnSpc>
                <a:spcPct val="80000"/>
              </a:lnSpc>
            </a:pPr>
            <a:r>
              <a:rPr lang="lt-LT" sz="2400"/>
              <a:t>nesikalba tarpusavyje, </a:t>
            </a:r>
          </a:p>
          <a:p>
            <a:pPr eaLnBrk="1" hangingPunct="1">
              <a:lnSpc>
                <a:spcPct val="80000"/>
              </a:lnSpc>
            </a:pPr>
            <a:r>
              <a:rPr lang="lt-LT" sz="2400"/>
              <a:t>užduotis atlieka savarankiškai, </a:t>
            </a:r>
          </a:p>
          <a:p>
            <a:pPr eaLnBrk="1" hangingPunct="1">
              <a:lnSpc>
                <a:spcPct val="80000"/>
              </a:lnSpc>
            </a:pPr>
            <a:r>
              <a:rPr lang="lt-LT" sz="2400"/>
              <a:t>naudojasi tik tomis priemonėmis, kurios nurodytos dalyko BE instrukcijoje, </a:t>
            </a:r>
          </a:p>
          <a:p>
            <a:pPr eaLnBrk="1" hangingPunct="1">
              <a:lnSpc>
                <a:spcPct val="80000"/>
              </a:lnSpc>
            </a:pPr>
            <a:r>
              <a:rPr lang="lt-LT" sz="2400"/>
              <a:t>neskolina jų kitiems.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lt-LT" sz="2400"/>
              <a:t>Kandidatams asmeninius daiktus (rankines, striukes, skėčius, konspektus, lapus rašymui, </a:t>
            </a:r>
            <a:r>
              <a:rPr lang="lt-LT" sz="2400" b="1"/>
              <a:t>mobiliuosius telefonus</a:t>
            </a:r>
            <a:r>
              <a:rPr lang="lt-LT" sz="2400"/>
              <a:t>, ausinukus ir kt.) </a:t>
            </a:r>
            <a:r>
              <a:rPr lang="lt-LT" sz="2400" b="1"/>
              <a:t>draudžiama</a:t>
            </a:r>
            <a:r>
              <a:rPr lang="lt-LT" sz="2400"/>
              <a:t> įsinešti į egzamino patalpą. Visi daiktai saugomi egzamino centro rūbinėje.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lt-LT" sz="2400"/>
              <a:t>Kandidatas, baigęs darbą anksčiau nei nustatyta egzamino instrukcijoje, tačiau ne vėliau kaip 15 min. iki egzamino pabaigos, atidavęs vykdytojui darbą, gali išeiti. Grįžti į egzaminą negalima.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lt-LT" sz="2400"/>
              <a:t>Kandidatai per vieną valandą po egzamino iš centro administratoriaus gali atsiimti užduoties sąsiuvinį.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0" y="1"/>
            <a:ext cx="8477250" cy="1500174"/>
          </a:xfrm>
        </p:spPr>
        <p:txBody>
          <a:bodyPr tIns="0" rIns="91440" bIns="0" anchor="b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lt-LT" sz="5400" dirty="0">
                <a:solidFill>
                  <a:schemeClr val="accent1">
                    <a:satMod val="1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II. BRANDOS EGZAMINAI</a:t>
            </a:r>
          </a:p>
        </p:txBody>
      </p:sp>
      <p:sp>
        <p:nvSpPr>
          <p:cNvPr id="3075" name="Text Placeholder 4"/>
          <p:cNvSpPr>
            <a:spLocks noGrp="1"/>
          </p:cNvSpPr>
          <p:nvPr>
            <p:ph type="body" idx="4294967295"/>
          </p:nvPr>
        </p:nvSpPr>
        <p:spPr>
          <a:xfrm>
            <a:off x="142875" y="1643050"/>
            <a:ext cx="9001125" cy="5214950"/>
          </a:xfrm>
        </p:spPr>
        <p:txBody>
          <a:bodyPr lIns="146304" tIns="0" rIns="45720" bIns="0">
            <a:normAutofit lnSpcReduction="10000"/>
          </a:bodyPr>
          <a:lstStyle/>
          <a:p>
            <a:pPr marL="0" indent="119063" eaLnBrk="1" fontAlgn="auto" hangingPunct="1">
              <a:lnSpc>
                <a:spcPct val="90000"/>
              </a:lnSpc>
              <a:spcAft>
                <a:spcPts val="0"/>
              </a:spcAft>
              <a:buFont typeface="Wingdings 2" pitchFamily="18" charset="2"/>
              <a:buNone/>
              <a:defRPr/>
            </a:pPr>
            <a:endParaRPr lang="lt-LT" sz="1900" dirty="0">
              <a:solidFill>
                <a:srgbClr val="FFFFFF"/>
              </a:solidFill>
            </a:endParaRPr>
          </a:p>
          <a:p>
            <a:pPr marL="0" indent="119063" eaLnBrk="1" fontAlgn="auto" hangingPunct="1">
              <a:lnSpc>
                <a:spcPct val="90000"/>
              </a:lnSpc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lt-LT" sz="4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MOKYKLINIAI: 	 VALSTYBINIAI: </a:t>
            </a:r>
            <a:r>
              <a:rPr lang="lt-LT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Lietuvių kalba,   	  Lietuvių kalba,</a:t>
            </a:r>
          </a:p>
          <a:p>
            <a:pPr marL="0" indent="119063" eaLnBrk="1" fontAlgn="auto" hangingPunct="1">
              <a:lnSpc>
                <a:spcPct val="90000"/>
              </a:lnSpc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</a:t>
            </a:r>
            <a:r>
              <a:rPr lang="lt-LT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ai,			  Biologija,</a:t>
            </a:r>
          </a:p>
          <a:p>
            <a:pPr marL="0" indent="119063" eaLnBrk="1" fontAlgn="auto" hangingPunct="1">
              <a:lnSpc>
                <a:spcPct val="90000"/>
              </a:lnSpc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lt-LT" i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Technologijos</a:t>
            </a:r>
            <a:r>
              <a:rPr lang="lt-LT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		  Chemija,</a:t>
            </a:r>
          </a:p>
          <a:p>
            <a:pPr marL="0" indent="119063">
              <a:lnSpc>
                <a:spcPct val="90000"/>
              </a:lnSpc>
              <a:buNone/>
              <a:defRPr/>
            </a:pPr>
            <a:r>
              <a:rPr lang="lt-LT" i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Muzikologija. </a:t>
            </a:r>
            <a:r>
              <a:rPr lang="lt-LT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  Fizika,</a:t>
            </a:r>
          </a:p>
          <a:p>
            <a:pPr marL="0" indent="119063" eaLnBrk="1" fontAlgn="auto" hangingPunct="1">
              <a:lnSpc>
                <a:spcPct val="90000"/>
              </a:lnSpc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lt-LT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                   Informacinės technologijos,</a:t>
            </a:r>
          </a:p>
          <a:p>
            <a:pPr marL="0" indent="119063" eaLnBrk="1" fontAlgn="auto" hangingPunct="1">
              <a:lnSpc>
                <a:spcPct val="90000"/>
              </a:lnSpc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lt-LT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  Istorija,</a:t>
            </a:r>
          </a:p>
          <a:p>
            <a:pPr marL="0" indent="119063" eaLnBrk="1" fontAlgn="auto" hangingPunct="1">
              <a:lnSpc>
                <a:spcPct val="90000"/>
              </a:lnSpc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lt-LT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  Geografija,</a:t>
            </a:r>
          </a:p>
          <a:p>
            <a:pPr marL="0" indent="119063" eaLnBrk="1" fontAlgn="auto" hangingPunct="1">
              <a:lnSpc>
                <a:spcPct val="90000"/>
              </a:lnSpc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lt-LT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  Matematika,</a:t>
            </a:r>
          </a:p>
          <a:p>
            <a:pPr marL="0" indent="119063" eaLnBrk="1" fontAlgn="auto" hangingPunct="1">
              <a:lnSpc>
                <a:spcPct val="90000"/>
              </a:lnSpc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lt-LT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  Užsienio kalbos.</a:t>
            </a:r>
          </a:p>
          <a:p>
            <a:pPr marL="0" indent="119063" eaLnBrk="1" fontAlgn="auto" hangingPunct="1">
              <a:lnSpc>
                <a:spcPct val="90000"/>
              </a:lnSpc>
              <a:spcAft>
                <a:spcPts val="0"/>
              </a:spcAft>
              <a:buFont typeface="Wingdings 2" pitchFamily="18" charset="2"/>
              <a:buNone/>
              <a:defRPr/>
            </a:pPr>
            <a:endParaRPr lang="lt-LT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335213" y="203200"/>
            <a:ext cx="6808787" cy="1350963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lt-LT" sz="3800">
                <a:solidFill>
                  <a:schemeClr val="accent1">
                    <a:satMod val="150000"/>
                  </a:schemeClr>
                </a:solidFill>
              </a:rPr>
              <a:t>XXXI.  ATSAKOMYBĖ</a:t>
            </a:r>
            <a:r>
              <a:rPr lang="lt-LT" sz="3400">
                <a:solidFill>
                  <a:schemeClr val="accent1">
                    <a:satMod val="150000"/>
                  </a:schemeClr>
                </a:solidFill>
              </a:rPr>
              <a:t>  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07950" y="692150"/>
            <a:ext cx="9036050" cy="5661025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lt-LT" sz="270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lt-LT"/>
              <a:t>Kandidatas šalinamas iš egzamino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lt-LT"/>
              <a:t>(darbas nevertinamas ir neatidedamas pakartotinei sesijai) už:</a:t>
            </a:r>
          </a:p>
          <a:p>
            <a:pPr eaLnBrk="1" hangingPunct="1">
              <a:lnSpc>
                <a:spcPct val="80000"/>
              </a:lnSpc>
            </a:pPr>
            <a:r>
              <a:rPr lang="lt-LT"/>
              <a:t>pasakinėjimą, stengimąsi gauti neleistinos pagalbos,</a:t>
            </a:r>
          </a:p>
          <a:p>
            <a:pPr eaLnBrk="1" hangingPunct="1">
              <a:lnSpc>
                <a:spcPct val="80000"/>
              </a:lnSpc>
            </a:pPr>
            <a:r>
              <a:rPr lang="lt-LT"/>
              <a:t>naudojimąsi draudžiamomis priemonėmis (įsineštais į egzamino patalpą asmeniniais daiktais),</a:t>
            </a:r>
          </a:p>
          <a:p>
            <a:pPr eaLnBrk="1" hangingPunct="1">
              <a:lnSpc>
                <a:spcPct val="80000"/>
              </a:lnSpc>
            </a:pPr>
            <a:r>
              <a:rPr lang="lt-LT"/>
              <a:t>egzamino vykdytojo nurodymų nevykdymą,</a:t>
            </a:r>
          </a:p>
          <a:p>
            <a:pPr eaLnBrk="1" hangingPunct="1">
              <a:lnSpc>
                <a:spcPct val="80000"/>
              </a:lnSpc>
            </a:pPr>
            <a:r>
              <a:rPr lang="lt-LT"/>
              <a:t>leidimą egzaminą vietoj savęs laikyti kitam asmeniui,</a:t>
            </a:r>
          </a:p>
          <a:p>
            <a:pPr eaLnBrk="1" hangingPunct="1">
              <a:lnSpc>
                <a:spcPct val="80000"/>
              </a:lnSpc>
            </a:pPr>
            <a:r>
              <a:rPr lang="lt-LT"/>
              <a:t>kitokius egzamino tvarkos pažeidimus.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lt-LT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lt-LT"/>
              <a:t>Sprendimą dėl šalinimo priima egzamino vykdytojas.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55575"/>
            <a:ext cx="8229600" cy="1252538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lt-LT">
                <a:solidFill>
                  <a:schemeClr val="accent1">
                    <a:satMod val="150000"/>
                  </a:schemeClr>
                </a:solidFill>
              </a:rPr>
              <a:t>XXX.     PRAŠYMAI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07950" y="981075"/>
            <a:ext cx="9036050" cy="57324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lt-LT" sz="2100" dirty="0"/>
          </a:p>
          <a:p>
            <a:pPr eaLnBrk="1" hangingPunct="1">
              <a:lnSpc>
                <a:spcPct val="90000"/>
              </a:lnSpc>
            </a:pPr>
            <a:r>
              <a:rPr lang="lt-LT" sz="2500" dirty="0"/>
              <a:t>Mokinys, nesutinkantis su vertinimo komisijos pirmininko sprendimu nevertinti jo darbo per 3 dienas po sprendimo paskelbimo, gimnazijos direktoriui pateikia motyvuotą laisvos formos prašymą pakeisti sprendimą.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lt-LT" sz="2500" dirty="0"/>
          </a:p>
          <a:p>
            <a:pPr eaLnBrk="1" hangingPunct="1">
              <a:lnSpc>
                <a:spcPct val="90000"/>
              </a:lnSpc>
            </a:pPr>
            <a:r>
              <a:rPr lang="lt-LT" sz="2500" dirty="0"/>
              <a:t>Prašymus nagrinėjanti institucija priima 1 iš sprendimų: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lt-LT" sz="2500" dirty="0"/>
              <a:t> - priimtas sprendimas nevertinti darbo pagrįstas ir teisėtas;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lt-LT" sz="2500" dirty="0"/>
              <a:t> - įvertinti darbą, nes priimtas sprendimas nepagrįstas, neteisėtas.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lt-LT" sz="2500" dirty="0"/>
          </a:p>
          <a:p>
            <a:pPr eaLnBrk="1" hangingPunct="1">
              <a:lnSpc>
                <a:spcPct val="90000"/>
              </a:lnSpc>
            </a:pPr>
            <a:r>
              <a:rPr lang="lt-LT" sz="2500" dirty="0"/>
              <a:t>Gauti prašymai išnagrinėjami per 15 darbo dienų. Nagrinėjimas nesiejamas su BE tvarkaraščiu.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lt-LT" sz="2500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lt-LT" sz="2500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lt-LT" sz="2100" dirty="0"/>
          </a:p>
          <a:p>
            <a:pPr eaLnBrk="1" hangingPunct="1">
              <a:lnSpc>
                <a:spcPct val="90000"/>
              </a:lnSpc>
            </a:pPr>
            <a:endParaRPr lang="lt-LT" sz="2100" dirty="0"/>
          </a:p>
          <a:p>
            <a:pPr eaLnBrk="1" hangingPunct="1">
              <a:lnSpc>
                <a:spcPct val="90000"/>
              </a:lnSpc>
            </a:pPr>
            <a:endParaRPr lang="lt-LT" sz="21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65363" y="195263"/>
            <a:ext cx="6878637" cy="152717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lt-LT" dirty="0">
                <a:solidFill>
                  <a:schemeClr val="accent1">
                    <a:satMod val="150000"/>
                  </a:schemeClr>
                </a:solidFill>
              </a:rPr>
              <a:t>XXVIII. - XXIX.     APELIACIJOS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0" y="1557338"/>
            <a:ext cx="9144000" cy="511333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lt-LT" sz="2600" dirty="0"/>
          </a:p>
          <a:p>
            <a:pPr eaLnBrk="1" hangingPunct="1">
              <a:lnSpc>
                <a:spcPct val="80000"/>
              </a:lnSpc>
            </a:pPr>
            <a:r>
              <a:rPr lang="lt-LT" sz="2600" dirty="0"/>
              <a:t>Kandidatai apeliacijas dėl </a:t>
            </a:r>
            <a:r>
              <a:rPr lang="lt-LT" sz="2600" u="sng" dirty="0"/>
              <a:t>valstybinio</a:t>
            </a:r>
            <a:r>
              <a:rPr lang="lt-LT" sz="2600" dirty="0"/>
              <a:t> BE įvertinimo gali teikti mokyklos direktoriui per 2 darbo dienas nuo rezultatų paskelbimo dienos.</a:t>
            </a:r>
          </a:p>
          <a:p>
            <a:pPr eaLnBrk="1" hangingPunct="1">
              <a:lnSpc>
                <a:spcPct val="80000"/>
              </a:lnSpc>
            </a:pPr>
            <a:r>
              <a:rPr lang="lt-LT" sz="2600" u="sng" dirty="0"/>
              <a:t>Valstybinių</a:t>
            </a:r>
            <a:r>
              <a:rPr lang="lt-LT" sz="2600" dirty="0"/>
              <a:t> BE apeliacijos gali būti nagrinėjamos iki liepos 20 d.</a:t>
            </a:r>
          </a:p>
          <a:p>
            <a:pPr eaLnBrk="1" hangingPunct="1">
              <a:lnSpc>
                <a:spcPct val="80000"/>
              </a:lnSpc>
            </a:pPr>
            <a:endParaRPr lang="lt-LT" sz="2600" dirty="0"/>
          </a:p>
          <a:p>
            <a:pPr eaLnBrk="1" hangingPunct="1">
              <a:lnSpc>
                <a:spcPct val="80000"/>
              </a:lnSpc>
            </a:pPr>
            <a:r>
              <a:rPr lang="lt-LT" sz="2600" dirty="0"/>
              <a:t>Kandidatai apeliacijas dėl pagrindinės sesijos </a:t>
            </a:r>
            <a:r>
              <a:rPr lang="lt-LT" sz="2600" u="sng" dirty="0"/>
              <a:t>mokyklinio</a:t>
            </a:r>
            <a:r>
              <a:rPr lang="lt-LT" sz="2600" dirty="0"/>
              <a:t> BE įvertinimo gali teikti mokyklos direktoriui per 3 darbo dienas nuo rezultatų paskelbimo dienos. </a:t>
            </a:r>
          </a:p>
          <a:p>
            <a:pPr eaLnBrk="1" hangingPunct="1">
              <a:lnSpc>
                <a:spcPct val="80000"/>
              </a:lnSpc>
            </a:pPr>
            <a:endParaRPr lang="lt-LT" sz="2600" dirty="0"/>
          </a:p>
          <a:p>
            <a:pPr eaLnBrk="1" hangingPunct="1">
              <a:lnSpc>
                <a:spcPct val="80000"/>
              </a:lnSpc>
            </a:pPr>
            <a:r>
              <a:rPr lang="lt-LT" sz="2600" dirty="0"/>
              <a:t>Pagrindinės sesijos </a:t>
            </a:r>
            <a:r>
              <a:rPr lang="lt-LT" sz="2600" u="sng" dirty="0"/>
              <a:t>mokyklinių</a:t>
            </a:r>
            <a:r>
              <a:rPr lang="lt-LT" sz="2600" dirty="0"/>
              <a:t> BE apeliacijos išnagrinėjamos per 5 darbo dienas.</a:t>
            </a:r>
          </a:p>
          <a:p>
            <a:pPr eaLnBrk="1" hangingPunct="1">
              <a:lnSpc>
                <a:spcPct val="80000"/>
              </a:lnSpc>
            </a:pPr>
            <a:endParaRPr lang="lt-LT" sz="2600" dirty="0"/>
          </a:p>
          <a:p>
            <a:pPr eaLnBrk="1" hangingPunct="1">
              <a:lnSpc>
                <a:spcPct val="80000"/>
              </a:lnSpc>
            </a:pPr>
            <a:endParaRPr lang="lt-LT" sz="1800" dirty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lt-LT" sz="1800" dirty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lt-LT" sz="1800" dirty="0"/>
          </a:p>
          <a:p>
            <a:pPr eaLnBrk="1" hangingPunct="1">
              <a:lnSpc>
                <a:spcPct val="80000"/>
              </a:lnSpc>
            </a:pPr>
            <a:endParaRPr lang="lt-LT" sz="1800" dirty="0"/>
          </a:p>
          <a:p>
            <a:pPr eaLnBrk="1" hangingPunct="1">
              <a:lnSpc>
                <a:spcPct val="80000"/>
              </a:lnSpc>
            </a:pPr>
            <a:endParaRPr lang="lt-LT" sz="1800" dirty="0"/>
          </a:p>
          <a:p>
            <a:pPr eaLnBrk="1" hangingPunct="1">
              <a:lnSpc>
                <a:spcPct val="80000"/>
              </a:lnSpc>
            </a:pPr>
            <a:endParaRPr lang="lt-LT" sz="18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51" name="Rectangle 7"/>
          <p:cNvSpPr>
            <a:spLocks noGrp="1"/>
          </p:cNvSpPr>
          <p:nvPr>
            <p:ph type="title"/>
          </p:nvPr>
        </p:nvSpPr>
        <p:spPr bwMode="auto">
          <a:xfrm>
            <a:off x="428625" y="500063"/>
            <a:ext cx="8715375" cy="914400"/>
          </a:xfrm>
        </p:spPr>
        <p:txBody>
          <a:bodyPr wrap="square" tIns="45720" bIns="45720" numCol="1" anchorCtr="0" compatLnSpc="1">
            <a:prstTxWarp prst="textNoShape">
              <a:avLst/>
            </a:prstTxWarp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lt-LT" dirty="0">
                <a:solidFill>
                  <a:schemeClr val="accent1">
                    <a:satMod val="150000"/>
                  </a:schemeClr>
                </a:solidFill>
              </a:rPr>
              <a:t>  INFORMACIJA  APIE EGZAMINUS</a:t>
            </a:r>
            <a:endParaRPr lang="lt-LT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0" y="1268413"/>
            <a:ext cx="9144000" cy="55895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lt-LT" sz="2500" dirty="0"/>
          </a:p>
          <a:p>
            <a:pPr eaLnBrk="1" hangingPunct="1">
              <a:lnSpc>
                <a:spcPct val="90000"/>
              </a:lnSpc>
            </a:pPr>
            <a:r>
              <a:rPr lang="lt-LT" sz="2500" dirty="0"/>
              <a:t>Su įskaitų ir egzaminų vykdymo instrukcijomis pasirašytinai supažindina atitinkamo dalyko mokytojas.</a:t>
            </a:r>
          </a:p>
          <a:p>
            <a:pPr eaLnBrk="1" hangingPunct="1">
              <a:lnSpc>
                <a:spcPct val="90000"/>
              </a:lnSpc>
            </a:pPr>
            <a:endParaRPr lang="lt-LT" sz="2500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lt-LT" sz="2500" dirty="0"/>
              <a:t>      Išsami informacija apie BE tinklapyje    </a:t>
            </a:r>
            <a:r>
              <a:rPr lang="en-US" sz="2500" dirty="0">
                <a:hlinkClick r:id="rId3"/>
              </a:rPr>
              <a:t>www.egzaminai.lt</a:t>
            </a:r>
            <a:endParaRPr lang="lt-LT" sz="2500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500" dirty="0"/>
          </a:p>
          <a:p>
            <a:pPr eaLnBrk="1" hangingPunct="1">
              <a:lnSpc>
                <a:spcPct val="90000"/>
              </a:lnSpc>
            </a:pPr>
            <a:r>
              <a:rPr lang="en-US" sz="2500" dirty="0" err="1"/>
              <a:t>Informacija</a:t>
            </a:r>
            <a:r>
              <a:rPr lang="en-US" sz="2500" dirty="0"/>
              <a:t> </a:t>
            </a:r>
            <a:r>
              <a:rPr lang="en-US" sz="2500" dirty="0" err="1"/>
              <a:t>apie</a:t>
            </a:r>
            <a:r>
              <a:rPr lang="en-US" sz="2500" dirty="0"/>
              <a:t> </a:t>
            </a:r>
            <a:r>
              <a:rPr lang="en-US" sz="2500" dirty="0" err="1"/>
              <a:t>studij</a:t>
            </a:r>
            <a:r>
              <a:rPr lang="lt-LT" sz="2500" dirty="0"/>
              <a:t>ų</a:t>
            </a:r>
            <a:r>
              <a:rPr lang="en-US" sz="2500" dirty="0"/>
              <a:t> </a:t>
            </a:r>
            <a:r>
              <a:rPr lang="en-US" sz="2500" dirty="0" err="1"/>
              <a:t>programas</a:t>
            </a:r>
            <a:r>
              <a:rPr lang="en-US" sz="2500" dirty="0"/>
              <a:t> </a:t>
            </a:r>
            <a:r>
              <a:rPr lang="en-US" sz="2500" dirty="0" err="1"/>
              <a:t>tinklapiuose</a:t>
            </a:r>
            <a:r>
              <a:rPr lang="en-US" sz="2500" dirty="0"/>
              <a:t> </a:t>
            </a:r>
            <a:r>
              <a:rPr lang="lt-LT" sz="2100" dirty="0"/>
              <a:t>				</a:t>
            </a:r>
            <a:r>
              <a:rPr lang="en-US" sz="2100" dirty="0"/>
              <a:t>                      </a:t>
            </a:r>
            <a:r>
              <a:rPr lang="lt-LT" sz="2100" dirty="0"/>
              <a:t>       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lt-LT" sz="2100" dirty="0"/>
              <a:t>	        </a:t>
            </a:r>
            <a:r>
              <a:rPr lang="en-US" sz="2100" dirty="0">
                <a:hlinkClick r:id="rId4"/>
              </a:rPr>
              <a:t>www.smm.lt</a:t>
            </a:r>
            <a:endParaRPr lang="en-US" sz="2100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500" dirty="0"/>
              <a:t>   </a:t>
            </a:r>
            <a:r>
              <a:rPr lang="lt-LT" sz="2500" dirty="0"/>
              <a:t> 	     </a:t>
            </a:r>
            <a:r>
              <a:rPr lang="en-US" sz="2500" u="sng" dirty="0">
                <a:solidFill>
                  <a:schemeClr val="hlink"/>
                </a:solidFill>
              </a:rPr>
              <a:t>www.lamabpo.lt</a:t>
            </a:r>
            <a:r>
              <a:rPr lang="en-US" sz="2100" dirty="0"/>
              <a:t>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100" dirty="0"/>
          </a:p>
          <a:p>
            <a:pPr eaLnBrk="1" hangingPunct="1">
              <a:lnSpc>
                <a:spcPct val="90000"/>
              </a:lnSpc>
            </a:pPr>
            <a:endParaRPr lang="lt-LT" sz="21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52400"/>
            <a:ext cx="8229600" cy="276225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lt-LT" sz="4400" dirty="0">
                <a:solidFill>
                  <a:schemeClr val="accent1">
                    <a:satMod val="150000"/>
                  </a:schemeClr>
                </a:solidFill>
              </a:rPr>
            </a:br>
            <a:br>
              <a:rPr lang="lt-LT" sz="4400" dirty="0">
                <a:solidFill>
                  <a:schemeClr val="accent1">
                    <a:satMod val="150000"/>
                  </a:schemeClr>
                </a:solidFill>
              </a:rPr>
            </a:br>
            <a:r>
              <a:rPr lang="lt-LT" sz="4400" dirty="0">
                <a:solidFill>
                  <a:schemeClr val="accent1">
                    <a:satMod val="150000"/>
                  </a:schemeClr>
                </a:solidFill>
                <a:latin typeface="+mn-lt"/>
              </a:rPr>
              <a:t>Mokinius į egzaminų centrus, </a:t>
            </a:r>
            <a:br>
              <a:rPr lang="lt-LT" sz="4400" dirty="0">
                <a:solidFill>
                  <a:schemeClr val="accent1">
                    <a:satMod val="150000"/>
                  </a:schemeClr>
                </a:solidFill>
                <a:latin typeface="+mn-lt"/>
              </a:rPr>
            </a:br>
            <a:r>
              <a:rPr lang="lt-LT" sz="4400" dirty="0">
                <a:solidFill>
                  <a:schemeClr val="accent1">
                    <a:satMod val="150000"/>
                  </a:schemeClr>
                </a:solidFill>
                <a:latin typeface="+mn-lt"/>
              </a:rPr>
              <a:t>  kurie bus ne Karoliniškių gimnazijoje, </a:t>
            </a:r>
            <a:br>
              <a:rPr lang="lt-LT" sz="4400" dirty="0">
                <a:solidFill>
                  <a:schemeClr val="accent1">
                    <a:satMod val="150000"/>
                  </a:schemeClr>
                </a:solidFill>
                <a:latin typeface="+mn-lt"/>
              </a:rPr>
            </a:br>
            <a:r>
              <a:rPr lang="lt-LT" sz="4400" dirty="0">
                <a:solidFill>
                  <a:schemeClr val="accent1">
                    <a:satMod val="150000"/>
                  </a:schemeClr>
                </a:solidFill>
                <a:latin typeface="+mn-lt"/>
              </a:rPr>
              <a:t>lydės </a:t>
            </a:r>
            <a:br>
              <a:rPr lang="lt-LT" sz="4400" dirty="0">
                <a:solidFill>
                  <a:schemeClr val="accent1">
                    <a:satMod val="150000"/>
                  </a:schemeClr>
                </a:solidFill>
                <a:latin typeface="+mn-lt"/>
              </a:rPr>
            </a:br>
            <a:r>
              <a:rPr lang="lt-LT" sz="4400" dirty="0">
                <a:solidFill>
                  <a:schemeClr val="accent1">
                    <a:satMod val="150000"/>
                  </a:schemeClr>
                </a:solidFill>
                <a:latin typeface="+mn-lt"/>
              </a:rPr>
              <a:t>gimnazijos mokytojas.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6"/>
          <p:cNvSpPr>
            <a:spLocks noGrp="1" noChangeArrowheads="1"/>
          </p:cNvSpPr>
          <p:nvPr>
            <p:ph idx="4294967295"/>
          </p:nvPr>
        </p:nvSpPr>
        <p:spPr>
          <a:xfrm>
            <a:off x="0" y="115888"/>
            <a:ext cx="9144000" cy="65532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lt-LT" sz="4000"/>
          </a:p>
          <a:p>
            <a:pPr eaLnBrk="1" hangingPunct="1">
              <a:buFont typeface="Wingdings" pitchFamily="2" charset="2"/>
              <a:buNone/>
            </a:pPr>
            <a:r>
              <a:rPr lang="lt-LT" sz="4000"/>
              <a:t>Abiturientams, negrąžinusiems vadovėlių, kitų knygų mokytojams ar į biblioteką, per Brandos atestatų įteikimą nebus išduodami Brandos atestato priedai. </a:t>
            </a:r>
          </a:p>
          <a:p>
            <a:pPr eaLnBrk="1" hangingPunct="1">
              <a:buFont typeface="Wingdings" pitchFamily="2" charset="2"/>
              <a:buNone/>
            </a:pPr>
            <a:r>
              <a:rPr lang="lt-LT" sz="4000"/>
              <a:t>Todėl laiku surinkite mokytojų parašus atsiskaitymo už knygas lape.</a:t>
            </a:r>
            <a:endParaRPr lang="en-US" sz="4000"/>
          </a:p>
          <a:p>
            <a:pPr eaLnBrk="1" hangingPunct="1">
              <a:buFont typeface="Wingdings" pitchFamily="2" charset="2"/>
              <a:buNone/>
            </a:pPr>
            <a:r>
              <a:rPr lang="lt-LT" sz="4000"/>
              <a:t>Nelaukite, kol mokytojai išeis atostogauti.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8929688" cy="1500188"/>
          </a:xfrm>
        </p:spPr>
        <p:txBody>
          <a:bodyPr tIns="0" rIns="91440" bIns="0" anchor="b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lt-LT" sz="4700" dirty="0">
                <a:solidFill>
                  <a:schemeClr val="accent1">
                    <a:satMod val="150000"/>
                  </a:schemeClr>
                </a:solidFill>
              </a:rPr>
              <a:t>BRANDOS ATESTATUI  GAUTI REIKIA:		</a:t>
            </a:r>
          </a:p>
        </p:txBody>
      </p:sp>
      <p:sp>
        <p:nvSpPr>
          <p:cNvPr id="10243" name="Text Placeholder 2"/>
          <p:cNvSpPr>
            <a:spLocks noGrp="1"/>
          </p:cNvSpPr>
          <p:nvPr>
            <p:ph type="body" idx="4294967295"/>
          </p:nvPr>
        </p:nvSpPr>
        <p:spPr>
          <a:xfrm>
            <a:off x="0" y="1500188"/>
            <a:ext cx="8318500" cy="5241925"/>
          </a:xfrm>
        </p:spPr>
        <p:txBody>
          <a:bodyPr lIns="146304" tIns="0" rIns="45720" bIns="0"/>
          <a:lstStyle/>
          <a:p>
            <a:pPr marL="742950" indent="-742950" eaLnBrk="1" hangingPunct="1">
              <a:buFont typeface="Corbel" pitchFamily="34" charset="0"/>
              <a:buAutoNum type="arabicPeriod"/>
            </a:pPr>
            <a:r>
              <a:rPr lang="lt-LT" sz="3500" dirty="0">
                <a:solidFill>
                  <a:srgbClr val="FFFFFF"/>
                </a:solidFill>
              </a:rPr>
              <a:t>Turėti visų individualaus ugdymo plano dalykų metinius įvertinimus ne mažesnius kaip </a:t>
            </a:r>
            <a:r>
              <a:rPr lang="en-US" sz="3500" dirty="0">
                <a:solidFill>
                  <a:srgbClr val="FFFFFF"/>
                </a:solidFill>
              </a:rPr>
              <a:t>4.</a:t>
            </a:r>
            <a:endParaRPr lang="lt-LT" sz="3500" dirty="0">
              <a:solidFill>
                <a:srgbClr val="FFFFFF"/>
              </a:solidFill>
            </a:endParaRPr>
          </a:p>
          <a:p>
            <a:pPr marL="742950" indent="-742950" eaLnBrk="1" hangingPunct="1">
              <a:buFont typeface="Corbel" pitchFamily="34" charset="0"/>
              <a:buAutoNum type="arabicPeriod"/>
            </a:pPr>
            <a:r>
              <a:rPr lang="lt-LT" sz="3500" dirty="0">
                <a:solidFill>
                  <a:srgbClr val="FFFFFF"/>
                </a:solidFill>
              </a:rPr>
              <a:t>Išlaikyti lietuvių kalbos įskaitą.</a:t>
            </a:r>
          </a:p>
          <a:p>
            <a:pPr marL="742950" indent="-742950" eaLnBrk="1" hangingPunct="1">
              <a:buFont typeface="Corbel" pitchFamily="34" charset="0"/>
              <a:buAutoNum type="arabicPeriod"/>
            </a:pPr>
            <a:r>
              <a:rPr lang="lt-LT" sz="3500" dirty="0">
                <a:solidFill>
                  <a:srgbClr val="FFFFFF"/>
                </a:solidFill>
              </a:rPr>
              <a:t>Išlaikyti lietuvių kalbos mokyklinį ar valstybinį brandos egzaminą.</a:t>
            </a:r>
          </a:p>
          <a:p>
            <a:pPr marL="742950" indent="-742950" eaLnBrk="1" hangingPunct="1">
              <a:buFont typeface="Corbel" pitchFamily="34" charset="0"/>
              <a:buAutoNum type="arabicPeriod"/>
            </a:pPr>
            <a:r>
              <a:rPr lang="lt-LT" sz="3500" dirty="0">
                <a:solidFill>
                  <a:srgbClr val="FFFFFF"/>
                </a:solidFill>
              </a:rPr>
              <a:t>Išlaikyti vieno dalyko  brandos egzaminą.</a:t>
            </a:r>
            <a:endParaRPr lang="lt-LT" sz="36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55575"/>
            <a:ext cx="8229600" cy="1252538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lt-LT" dirty="0">
                <a:solidFill>
                  <a:schemeClr val="accent1">
                    <a:satMod val="150000"/>
                  </a:schemeClr>
                </a:solidFill>
              </a:rPr>
              <a:t>V.   LEIDIMAS LAIKYTI BRANDOS EGZAMINUS (BE)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0" y="1412875"/>
            <a:ext cx="9144000" cy="5445125"/>
          </a:xfrm>
        </p:spPr>
        <p:txBody>
          <a:bodyPr rtlCol="0">
            <a:normAutofit fontScale="92500" lnSpcReduction="10000"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lt-LT" sz="3500" dirty="0"/>
              <a:t>Leidžiama laikyti lietuvių kalb</a:t>
            </a:r>
            <a:r>
              <a:rPr lang="en-US" sz="3500" dirty="0"/>
              <a:t>os</a:t>
            </a:r>
            <a:r>
              <a:rPr lang="lt-LT" sz="3500" dirty="0"/>
              <a:t> BE – </a:t>
            </a:r>
            <a:r>
              <a:rPr lang="en-US" sz="3500" dirty="0"/>
              <a:t>  </a:t>
            </a:r>
            <a:r>
              <a:rPr lang="lt-LT" sz="3500" dirty="0"/>
              <a:t>         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lt-LT" sz="3500" dirty="0"/>
              <a:t>	a) abiturientui, turinčiam patenkinamą </a:t>
            </a:r>
            <a:r>
              <a:rPr lang="lt-LT" sz="3500" u="sng" dirty="0"/>
              <a:t>metinį</a:t>
            </a:r>
            <a:r>
              <a:rPr lang="lt-LT" sz="3500" dirty="0"/>
              <a:t> įverinimą,   		 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lt-LT" sz="3500" dirty="0"/>
              <a:t>	b) išlaikytą </a:t>
            </a:r>
            <a:r>
              <a:rPr lang="lt-LT" sz="3500" u="sng" dirty="0"/>
              <a:t>įskaitą</a:t>
            </a:r>
            <a:r>
              <a:rPr lang="lt-LT" sz="3500" dirty="0"/>
              <a:t>.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lt-LT" sz="3500" dirty="0"/>
              <a:t>Leidžiama laikyti individualaus ugdymo plano dalykų BE (išskyrus menų, technologijų ir užsienio klalbų) – abiturientui, turinčiam patenkinamą pasirinkto egzamino dalyko </a:t>
            </a:r>
            <a:r>
              <a:rPr lang="lt-LT" sz="3500" u="sng" dirty="0"/>
              <a:t>metinį</a:t>
            </a:r>
            <a:r>
              <a:rPr lang="lt-LT" sz="3500" dirty="0"/>
              <a:t> įvertinimą.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lt-LT" sz="3500" dirty="0"/>
              <a:t>Leidžiama laikyti </a:t>
            </a:r>
            <a:r>
              <a:rPr lang="lt-LT" sz="3500" u="sng" dirty="0"/>
              <a:t>ne </a:t>
            </a:r>
            <a:r>
              <a:rPr lang="en-US" sz="3500" u="sng" dirty="0"/>
              <a:t>individualaus </a:t>
            </a:r>
            <a:r>
              <a:rPr lang="lt-LT" sz="3500" u="sng" dirty="0"/>
              <a:t>ugdymo plano</a:t>
            </a:r>
            <a:r>
              <a:rPr lang="lt-LT" sz="3500" dirty="0"/>
              <a:t> BE</a:t>
            </a:r>
            <a:r>
              <a:rPr lang="en-US" sz="3500" dirty="0"/>
              <a:t>.</a:t>
            </a:r>
            <a:endParaRPr lang="lt-LT" sz="3500" dirty="0"/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lt-LT" dirty="0"/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lt-LT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52400"/>
            <a:ext cx="8229600" cy="125095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lt-LT" dirty="0" err="1">
                <a:solidFill>
                  <a:schemeClr val="accent1">
                    <a:satMod val="150000"/>
                  </a:schemeClr>
                </a:solidFill>
              </a:rPr>
              <a:t>IX</a:t>
            </a:r>
            <a:r>
              <a:rPr lang="lt-LT" dirty="0">
                <a:solidFill>
                  <a:schemeClr val="accent1">
                    <a:satMod val="150000"/>
                  </a:schemeClr>
                </a:solidFill>
              </a:rPr>
              <a:t>.    ATLEIDIMAS NUO BRANDOS EGZAMINŲ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sz="half" idx="4294967295"/>
          </p:nvPr>
        </p:nvSpPr>
        <p:spPr>
          <a:xfrm>
            <a:off x="0" y="1341438"/>
            <a:ext cx="4473575" cy="5516562"/>
          </a:xfrm>
        </p:spPr>
        <p:txBody>
          <a:bodyPr rtlCol="0">
            <a:normAutofit fontScale="55000" lnSpcReduction="20000"/>
          </a:bodyPr>
          <a:lstStyle/>
          <a:p>
            <a:pPr marL="571500" indent="-5715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lt-LT" sz="3200" dirty="0"/>
              <a:t>Mokinys atleidžiamas nuo BE </a:t>
            </a:r>
          </a:p>
          <a:p>
            <a:pPr marL="571500" indent="-5715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lt-LT" sz="3200" b="1" dirty="0"/>
              <a:t>vadovaujantis patvirtintu ligų</a:t>
            </a:r>
          </a:p>
          <a:p>
            <a:pPr marL="571500" indent="-5715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lt-LT" sz="3200" b="1" dirty="0"/>
              <a:t>sąrašu</a:t>
            </a:r>
            <a:r>
              <a:rPr lang="lt-LT" sz="3200" dirty="0"/>
              <a:t>. Šiuo atveju mokinys </a:t>
            </a:r>
          </a:p>
          <a:p>
            <a:pPr marL="571500" indent="-5715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lt-LT" sz="3200" dirty="0"/>
              <a:t>negali laikyti pasirinktų BE.</a:t>
            </a:r>
          </a:p>
          <a:p>
            <a:pPr marL="571500" indent="-5715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endParaRPr lang="lt-LT" sz="3200" dirty="0"/>
          </a:p>
          <a:p>
            <a:pPr marL="571500" indent="-5715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lt-LT" sz="3200" dirty="0"/>
              <a:t> Ką reikia daryti:</a:t>
            </a:r>
            <a:r>
              <a:rPr lang="en-US" sz="3200" dirty="0"/>
              <a:t> </a:t>
            </a:r>
            <a:endParaRPr lang="lt-LT" sz="3200" dirty="0"/>
          </a:p>
          <a:p>
            <a:pPr marL="571500" indent="-5715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lt-LT" sz="3200" dirty="0"/>
              <a:t> </a:t>
            </a:r>
            <a:r>
              <a:rPr lang="en-US" sz="3200" dirty="0" err="1"/>
              <a:t>i</a:t>
            </a:r>
            <a:r>
              <a:rPr lang="lt-LT" sz="3200" dirty="0" err="1"/>
              <a:t>ki</a:t>
            </a:r>
            <a:r>
              <a:rPr lang="lt-LT" sz="3200" dirty="0"/>
              <a:t> kovo 1 d. (kitu atveju – iki pasirinkto egzamino dienos) pateikti:</a:t>
            </a:r>
          </a:p>
          <a:p>
            <a:pPr marL="571500" indent="-5715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lt-LT" sz="3200" dirty="0"/>
              <a:t>	</a:t>
            </a:r>
            <a:r>
              <a:rPr lang="en-US" sz="3200" dirty="0"/>
              <a:t> a)</a:t>
            </a:r>
            <a:r>
              <a:rPr lang="lt-LT" sz="3200" dirty="0"/>
              <a:t> prašymą gimnazijos direktoriui</a:t>
            </a:r>
            <a:r>
              <a:rPr lang="en-US" sz="3200" dirty="0"/>
              <a:t>,   </a:t>
            </a:r>
            <a:endParaRPr lang="lt-LT" sz="3200" dirty="0"/>
          </a:p>
          <a:p>
            <a:pPr marL="571500" indent="-5715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lt-LT" sz="3200" dirty="0"/>
              <a:t> 	 </a:t>
            </a:r>
            <a:r>
              <a:rPr lang="en-US" sz="3200" dirty="0"/>
              <a:t>b)</a:t>
            </a:r>
            <a:r>
              <a:rPr lang="lt-LT" sz="3200" dirty="0"/>
              <a:t> medicininę pažymą su ligos pavadinimu ar kodu, patvirtintą </a:t>
            </a:r>
            <a:r>
              <a:rPr lang="lt-LT" sz="3200" dirty="0" err="1"/>
              <a:t>GKK</a:t>
            </a:r>
            <a:r>
              <a:rPr lang="lt-LT" sz="3200" dirty="0"/>
              <a:t> antspaudu.</a:t>
            </a:r>
          </a:p>
          <a:p>
            <a:pPr marL="571500" indent="-5715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3200" dirty="0"/>
              <a:t> </a:t>
            </a:r>
            <a:r>
              <a:rPr lang="lt-LT" sz="3200" dirty="0"/>
              <a:t> </a:t>
            </a:r>
          </a:p>
          <a:p>
            <a:pPr marL="571500" indent="-5715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lt-LT" sz="3200" dirty="0"/>
              <a:t>Susirgus sesijos metu šiuos dokumentus mokinys ar jo artimieji gali pateikti ne vėliau kaip kitą </a:t>
            </a:r>
            <a:r>
              <a:rPr lang="en-US" sz="3200" dirty="0" err="1"/>
              <a:t>darbo</a:t>
            </a:r>
            <a:r>
              <a:rPr lang="en-US" sz="3200" dirty="0"/>
              <a:t> </a:t>
            </a:r>
            <a:r>
              <a:rPr lang="lt-LT" sz="3200" dirty="0"/>
              <a:t>dieną po </a:t>
            </a:r>
            <a:r>
              <a:rPr lang="en-US" sz="3200" dirty="0" err="1"/>
              <a:t>dalyk</a:t>
            </a:r>
            <a:r>
              <a:rPr lang="lt-LT" sz="3200" dirty="0"/>
              <a:t>o BE.</a:t>
            </a:r>
            <a:endParaRPr lang="en-US" sz="3200" dirty="0"/>
          </a:p>
          <a:p>
            <a:pPr marL="571500" indent="-571500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lt-LT" sz="2200" dirty="0"/>
          </a:p>
          <a:p>
            <a:pPr marL="571500" indent="-571500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900" dirty="0"/>
              <a:t>						</a:t>
            </a:r>
            <a:endParaRPr lang="lt-LT" sz="900" dirty="0"/>
          </a:p>
        </p:txBody>
      </p:sp>
      <p:sp>
        <p:nvSpPr>
          <p:cNvPr id="6148" name="Rectangle 4"/>
          <p:cNvSpPr>
            <a:spLocks noGrp="1" noChangeArrowheads="1"/>
          </p:cNvSpPr>
          <p:nvPr>
            <p:ph sz="half" idx="4294967295"/>
          </p:nvPr>
        </p:nvSpPr>
        <p:spPr>
          <a:xfrm>
            <a:off x="4427538" y="1412875"/>
            <a:ext cx="4716462" cy="5616575"/>
          </a:xfrm>
        </p:spPr>
        <p:txBody>
          <a:bodyPr>
            <a:normAutofit fontScale="62500" lnSpcReduction="20000"/>
          </a:bodyPr>
          <a:lstStyle/>
          <a:p>
            <a:pPr marL="411480" eaLnBrk="1" fontAlgn="auto" hangingPunct="1">
              <a:lnSpc>
                <a:spcPct val="12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lt-LT" sz="2400" dirty="0"/>
              <a:t>     </a:t>
            </a:r>
            <a:r>
              <a:rPr lang="lt-LT" sz="3200" dirty="0"/>
              <a:t>Mokinys atleidžiamas nuo</a:t>
            </a:r>
          </a:p>
          <a:p>
            <a:pPr marL="411480" eaLnBrk="1" fontAlgn="auto" hangingPunct="1">
              <a:lnSpc>
                <a:spcPct val="12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lt-LT" sz="3200" dirty="0"/>
              <a:t>     pasirinkto laikyti užsienio kalbos BE, </a:t>
            </a:r>
            <a:r>
              <a:rPr lang="en-US" sz="3200" dirty="0" err="1"/>
              <a:t>jei</a:t>
            </a:r>
            <a:r>
              <a:rPr lang="lt-LT" sz="3200" dirty="0"/>
              <a:t> </a:t>
            </a:r>
            <a:r>
              <a:rPr lang="en-US" sz="3200" dirty="0" err="1"/>
              <a:t>yra</a:t>
            </a:r>
            <a:r>
              <a:rPr lang="en-US" sz="3200" dirty="0"/>
              <a:t> </a:t>
            </a:r>
            <a:r>
              <a:rPr lang="en-US" sz="3200" b="1" dirty="0" err="1"/>
              <a:t>i</a:t>
            </a:r>
            <a:r>
              <a:rPr lang="lt-LT" sz="3200" b="1" dirty="0" err="1"/>
              <a:t>šlaikęs</a:t>
            </a:r>
            <a:r>
              <a:rPr lang="lt-LT" sz="3200" b="1" dirty="0"/>
              <a:t> tarptautinį užsienio kalbos  egzaminą</a:t>
            </a:r>
            <a:r>
              <a:rPr lang="lt-LT" sz="3200" dirty="0"/>
              <a:t> ne žemesniu kaip </a:t>
            </a:r>
            <a:r>
              <a:rPr lang="lt-LT" sz="3200" dirty="0" err="1"/>
              <a:t>B1</a:t>
            </a:r>
            <a:r>
              <a:rPr lang="lt-LT" sz="3200" dirty="0"/>
              <a:t> lygiu.</a:t>
            </a:r>
          </a:p>
          <a:p>
            <a:pPr marL="411480" eaLnBrk="1" fontAlgn="auto" hangingPunct="1">
              <a:lnSpc>
                <a:spcPct val="12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lt-LT" sz="3200" dirty="0"/>
              <a:t>  Ką reikia daryti: </a:t>
            </a:r>
          </a:p>
          <a:p>
            <a:pPr marL="411480" eaLnBrk="1" fontAlgn="auto" hangingPunct="1">
              <a:lnSpc>
                <a:spcPct val="12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lt-LT" sz="3200" dirty="0"/>
              <a:t>  iki pirmojo brandos  egzamino pateikti:    </a:t>
            </a:r>
          </a:p>
          <a:p>
            <a:pPr marL="411480" eaLnBrk="1" fontAlgn="auto" hangingPunct="1">
              <a:lnSpc>
                <a:spcPct val="120000"/>
              </a:lnSpc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lt-LT" sz="3200" dirty="0"/>
              <a:t>  a)    prašymą  gimnazijos direktoriui atleisti nuo pasirinkto užsienio kalbos egzamino,</a:t>
            </a:r>
          </a:p>
          <a:p>
            <a:pPr marL="411480" eaLnBrk="1" fontAlgn="auto" hangingPunct="1">
              <a:lnSpc>
                <a:spcPct val="120000"/>
              </a:lnSpc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lt-LT" sz="3200" dirty="0"/>
              <a:t>   b)   tarptautinį užsienio kalbos egzamino išlaikymo dokumentą (originalą).</a:t>
            </a:r>
          </a:p>
          <a:p>
            <a:pPr marL="411480" eaLnBrk="1" fontAlgn="auto" hangingPunct="1">
              <a:lnSpc>
                <a:spcPct val="12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lt-LT" sz="1400" dirty="0"/>
              <a:t>------------------------------------------ </a:t>
            </a:r>
          </a:p>
          <a:p>
            <a:pPr marL="411480" eaLnBrk="1" fontAlgn="auto" hangingPunct="1">
              <a:lnSpc>
                <a:spcPct val="12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lt-LT" sz="3200" dirty="0"/>
              <a:t>Atleistas nuo egzaminų  mokinys negalės jų laikyti.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55575"/>
            <a:ext cx="8229600" cy="1252538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lt-LT" sz="3600" dirty="0">
                <a:solidFill>
                  <a:schemeClr val="accent1">
                    <a:satMod val="150000"/>
                  </a:schemeClr>
                </a:solidFill>
              </a:rPr>
              <a:t>XII.    EGZAMINŲ PRITAIKYMAI</a:t>
            </a:r>
          </a:p>
        </p:txBody>
      </p:sp>
      <p:sp>
        <p:nvSpPr>
          <p:cNvPr id="7171" name="Rectangle 13"/>
          <p:cNvSpPr>
            <a:spLocks noGrp="1" noChangeArrowheads="1"/>
          </p:cNvSpPr>
          <p:nvPr>
            <p:ph idx="4294967295"/>
          </p:nvPr>
        </p:nvSpPr>
        <p:spPr>
          <a:xfrm>
            <a:off x="0" y="1428750"/>
            <a:ext cx="9144000" cy="5429250"/>
          </a:xfrm>
        </p:spPr>
        <p:txBody>
          <a:bodyPr>
            <a:normAutofit fontScale="92500"/>
          </a:bodyPr>
          <a:lstStyle/>
          <a:p>
            <a:pPr marL="571500" indent="-5715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lt-LT" sz="3900" u="sng" dirty="0"/>
              <a:t>Kam pritaikoma</a:t>
            </a:r>
            <a:r>
              <a:rPr lang="lt-LT" sz="3900" dirty="0"/>
              <a:t>:  turinčiam sveikatos sutrikimų</a:t>
            </a:r>
            <a:r>
              <a:rPr lang="en-US" sz="3900" dirty="0"/>
              <a:t> </a:t>
            </a:r>
            <a:r>
              <a:rPr lang="en-US" sz="3900" dirty="0" err="1"/>
              <a:t>kandidatui</a:t>
            </a:r>
            <a:r>
              <a:rPr lang="lt-LT" sz="3900" dirty="0"/>
              <a:t>.	</a:t>
            </a:r>
          </a:p>
          <a:p>
            <a:pPr marL="571500" indent="-5715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lt-LT" sz="3900" u="sng" dirty="0"/>
              <a:t>Ką reikia daryti</a:t>
            </a:r>
            <a:r>
              <a:rPr lang="lt-LT" sz="3900" dirty="0"/>
              <a:t>:</a:t>
            </a:r>
          </a:p>
          <a:p>
            <a:pPr marL="571500" indent="-5715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lt-LT" sz="3900" dirty="0"/>
              <a:t>BE pasirinkimo metu (iki kovo </a:t>
            </a:r>
            <a:r>
              <a:rPr lang="en-US" sz="3900" dirty="0"/>
              <a:t>1</a:t>
            </a:r>
            <a:r>
              <a:rPr lang="lt-LT" sz="3900" dirty="0"/>
              <a:t> d.) pateikti:  </a:t>
            </a:r>
          </a:p>
          <a:p>
            <a:pPr marL="571500" indent="-571500" eaLnBrk="1" fontAlgn="auto" hangingPunct="1">
              <a:spcAft>
                <a:spcPts val="0"/>
              </a:spcAft>
              <a:buFont typeface="Wingdings" pitchFamily="2" charset="2"/>
              <a:buAutoNum type="alphaLcParenR"/>
              <a:defRPr/>
            </a:pPr>
            <a:r>
              <a:rPr lang="lt-LT" sz="3900" dirty="0"/>
              <a:t>prašymą gimnazijos direktoriui dėl egzamino užduoties pritaikymo,   </a:t>
            </a:r>
          </a:p>
          <a:p>
            <a:pPr marL="571500" indent="-571500" eaLnBrk="1" fontAlgn="auto" hangingPunct="1">
              <a:spcAft>
                <a:spcPts val="0"/>
              </a:spcAft>
              <a:buFont typeface="Wingdings" pitchFamily="2" charset="2"/>
              <a:buAutoNum type="alphaLcParenR"/>
              <a:defRPr/>
            </a:pPr>
            <a:r>
              <a:rPr lang="lt-LT" sz="3900" dirty="0"/>
              <a:t>GKK pažymą.</a:t>
            </a:r>
            <a:r>
              <a:rPr lang="lt-LT" dirty="0"/>
              <a:t> </a:t>
            </a:r>
            <a:endParaRPr lang="en-US" dirty="0"/>
          </a:p>
          <a:p>
            <a:pPr marL="571500" indent="-57150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lt-LT" dirty="0"/>
          </a:p>
          <a:p>
            <a:pPr marL="571500" indent="-57150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dirty="0"/>
              <a:t> </a:t>
            </a:r>
            <a:r>
              <a:rPr lang="en-US" dirty="0" err="1"/>
              <a:t>Sprendim</a:t>
            </a:r>
            <a:r>
              <a:rPr lang="lt-LT" dirty="0"/>
              <a:t>ą priima NEC direktorius.	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23850" y="304800"/>
            <a:ext cx="8820150" cy="2124075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lt-LT" dirty="0">
                <a:solidFill>
                  <a:schemeClr val="accent1">
                    <a:satMod val="150000"/>
                  </a:schemeClr>
                </a:solidFill>
                <a:latin typeface="+mn-lt"/>
              </a:rPr>
              <a:t>Einamų metų BE sesijoje mokinys gali laikyti ne daugiau kaip </a:t>
            </a:r>
            <a:r>
              <a:rPr lang="en-US" dirty="0">
                <a:solidFill>
                  <a:schemeClr val="accent1">
                    <a:satMod val="150000"/>
                  </a:schemeClr>
                </a:solidFill>
                <a:latin typeface="+mn-lt"/>
              </a:rPr>
              <a:t>7</a:t>
            </a:r>
            <a:r>
              <a:rPr lang="lt-LT" dirty="0">
                <a:solidFill>
                  <a:schemeClr val="accent1">
                    <a:satMod val="150000"/>
                  </a:schemeClr>
                </a:solidFill>
                <a:latin typeface="+mn-lt"/>
              </a:rPr>
              <a:t> bet kurio tipo BE: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0" y="1785938"/>
            <a:ext cx="9144000" cy="435768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lt-LT" dirty="0"/>
          </a:p>
          <a:p>
            <a:pPr eaLnBrk="1" hangingPunct="1"/>
            <a:r>
              <a:rPr lang="lt-LT" sz="3600" dirty="0"/>
              <a:t>1-privalomą lietuvių kalbos,</a:t>
            </a:r>
          </a:p>
          <a:p>
            <a:pPr eaLnBrk="1" hangingPunct="1"/>
            <a:r>
              <a:rPr lang="lt-LT" sz="3600" dirty="0"/>
              <a:t>nuo 1-o iki 6-ių – pasirinktus.</a:t>
            </a:r>
          </a:p>
          <a:p>
            <a:pPr eaLnBrk="1" hangingPunct="1">
              <a:buFont typeface="Wingdings" pitchFamily="2" charset="2"/>
              <a:buNone/>
            </a:pPr>
            <a:r>
              <a:rPr lang="lt-LT" sz="3600" dirty="0"/>
              <a:t>   Mokinys gali rinktis pasirenkamuosius egzaminus ne tik iš individualaus ugdymo plano dalykų, bet  ir iš ugdymo plano (patvirtinto ŠMM ministro) dalykų.</a:t>
            </a:r>
          </a:p>
          <a:p>
            <a:pPr eaLnBrk="1" hangingPunct="1">
              <a:buFont typeface="Wingdings" pitchFamily="2" charset="2"/>
              <a:buNone/>
            </a:pPr>
            <a:endParaRPr lang="lt-LT" sz="3600" dirty="0"/>
          </a:p>
          <a:p>
            <a:pPr eaLnBrk="1" hangingPunct="1">
              <a:buFont typeface="Wingdings" pitchFamily="2" charset="2"/>
              <a:buNone/>
            </a:pPr>
            <a:endParaRPr lang="lt-LT" dirty="0"/>
          </a:p>
          <a:p>
            <a:pPr eaLnBrk="1" hangingPunct="1"/>
            <a:endParaRPr lang="lt-LT" dirty="0"/>
          </a:p>
          <a:p>
            <a:pPr eaLnBrk="1" hangingPunct="1"/>
            <a:endParaRPr lang="lt-LT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42875"/>
            <a:ext cx="8858250" cy="14859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lt-LT" dirty="0">
                <a:solidFill>
                  <a:schemeClr val="accent1">
                    <a:satMod val="150000"/>
                  </a:schemeClr>
                </a:solidFill>
              </a:rPr>
              <a:t>IV.   PRAŠYMŲ LAIKYTI BE TEIKIMAS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0" y="1557338"/>
            <a:ext cx="8572500" cy="5300662"/>
          </a:xfrm>
        </p:spPr>
        <p:txBody>
          <a:bodyPr>
            <a:normAutofit fontScale="92500" lnSpcReduction="10000"/>
          </a:bodyPr>
          <a:lstStyle/>
          <a:p>
            <a:pPr marL="571500" indent="-571500" eaLnBrk="1" hangingPunct="1"/>
            <a:r>
              <a:rPr lang="lt-LT" sz="2400" dirty="0"/>
              <a:t>Gimnazijos kandidatai iki </a:t>
            </a:r>
            <a:r>
              <a:rPr lang="en-US" sz="2400" dirty="0"/>
              <a:t>2017</a:t>
            </a:r>
            <a:r>
              <a:rPr lang="lt-LT" sz="2400" dirty="0"/>
              <a:t> m. vasario 16 d. direktoriaus pavaduotojai Rasai </a:t>
            </a:r>
            <a:r>
              <a:rPr lang="lt-LT" sz="2400" dirty="0" err="1"/>
              <a:t>Sabūnienei</a:t>
            </a:r>
            <a:r>
              <a:rPr lang="lt-LT" sz="2400" dirty="0"/>
              <a:t> pateikia vienodos formos prašymus, kuriuose nurodo:</a:t>
            </a:r>
          </a:p>
          <a:p>
            <a:pPr marL="571500" indent="-571500" eaLnBrk="1" hangingPunct="1">
              <a:buFont typeface="Wingdings" pitchFamily="2" charset="2"/>
              <a:buAutoNum type="alphaLcParenR"/>
            </a:pPr>
            <a:r>
              <a:rPr lang="lt-LT" sz="2400" dirty="0"/>
              <a:t>laikomus egzaminus,</a:t>
            </a:r>
          </a:p>
          <a:p>
            <a:pPr marL="571500" indent="-571500" eaLnBrk="1" hangingPunct="1">
              <a:buFont typeface="Wingdings" pitchFamily="2" charset="2"/>
              <a:buAutoNum type="alphaLcParenR"/>
            </a:pPr>
            <a:r>
              <a:rPr lang="lt-LT" sz="2400" dirty="0"/>
              <a:t>egzaminų tipą,</a:t>
            </a:r>
          </a:p>
          <a:p>
            <a:pPr marL="571500" indent="-571500" eaLnBrk="1" hangingPunct="1">
              <a:buFont typeface="Wingdings" pitchFamily="2" charset="2"/>
              <a:buAutoNum type="alphaLcParenR"/>
            </a:pPr>
            <a:r>
              <a:rPr lang="lt-LT" sz="2400" dirty="0"/>
              <a:t>lietuvių kalbos įskaitos kalbėjimo temą</a:t>
            </a:r>
            <a:r>
              <a:rPr lang="lt-LT" sz="2400" dirty="0">
                <a:latin typeface="Arial" charset="0"/>
              </a:rPr>
              <a:t>,</a:t>
            </a:r>
          </a:p>
          <a:p>
            <a:pPr marL="571500" indent="-571500" eaLnBrk="1" hangingPunct="1">
              <a:buFont typeface="Wingdings" pitchFamily="2" charset="2"/>
              <a:buAutoNum type="alphaLcParenR"/>
            </a:pPr>
            <a:r>
              <a:rPr lang="lt-LT" sz="2400" dirty="0">
                <a:latin typeface="Arial" charset="0"/>
              </a:rPr>
              <a:t>dalykų, kurių egzaminus pasirenka, I pusmečio įvertinimą ir kursą.</a:t>
            </a:r>
          </a:p>
          <a:p>
            <a:pPr marL="571500" indent="-571500" eaLnBrk="1" hangingPunct="1">
              <a:buFont typeface="Wingdings" pitchFamily="2" charset="2"/>
              <a:buNone/>
            </a:pPr>
            <a:endParaRPr lang="lt-LT" sz="2400" dirty="0">
              <a:latin typeface="Arial" charset="0"/>
            </a:endParaRPr>
          </a:p>
          <a:p>
            <a:pPr marL="571500" indent="-571500" eaLnBrk="1" hangingPunct="1"/>
            <a:r>
              <a:rPr lang="lt-LT" sz="2400" dirty="0"/>
              <a:t>Nuo </a:t>
            </a:r>
            <a:r>
              <a:rPr lang="lt-LT" sz="2400" u="sng" dirty="0"/>
              <a:t>201</a:t>
            </a:r>
            <a:r>
              <a:rPr lang="en-US" sz="2400" u="sng" dirty="0"/>
              <a:t>7</a:t>
            </a:r>
            <a:r>
              <a:rPr lang="lt-LT" sz="2400" u="sng" dirty="0"/>
              <a:t> m. </a:t>
            </a:r>
            <a:r>
              <a:rPr lang="en-US" sz="2400" u="sng" dirty="0" err="1"/>
              <a:t>vasari</a:t>
            </a:r>
            <a:r>
              <a:rPr lang="lt-LT" sz="2400" u="sng" dirty="0"/>
              <a:t>o </a:t>
            </a:r>
            <a:r>
              <a:rPr lang="en-US" sz="2400" u="sng" dirty="0">
                <a:latin typeface="Arial" charset="0"/>
              </a:rPr>
              <a:t>2</a:t>
            </a:r>
            <a:r>
              <a:rPr lang="lt-LT" sz="2400" u="sng" dirty="0">
                <a:latin typeface="Arial" charset="0"/>
              </a:rPr>
              <a:t>3</a:t>
            </a:r>
            <a:r>
              <a:rPr lang="lt-LT" sz="2400" u="sng" dirty="0"/>
              <a:t> d.</a:t>
            </a:r>
            <a:r>
              <a:rPr lang="lt-LT" sz="2400" dirty="0"/>
              <a:t> keisti įrašų prašymuose negalima.</a:t>
            </a:r>
          </a:p>
          <a:p>
            <a:pPr marL="571500" indent="-571500" eaLnBrk="1" hangingPunct="1">
              <a:buFont typeface="Wingdings" pitchFamily="2" charset="2"/>
              <a:buNone/>
            </a:pPr>
            <a:endParaRPr lang="lt-LT" sz="2400" dirty="0"/>
          </a:p>
          <a:p>
            <a:pPr marL="571500" indent="-571500" eaLnBrk="1" hangingPunct="1">
              <a:buFont typeface="Wingdings" pitchFamily="2" charset="2"/>
              <a:buNone/>
            </a:pPr>
            <a:endParaRPr lang="lt-LT" sz="1900" dirty="0"/>
          </a:p>
          <a:p>
            <a:pPr marL="571500" indent="-571500" eaLnBrk="1" hangingPunct="1">
              <a:buFont typeface="Wingdings" pitchFamily="2" charset="2"/>
              <a:buNone/>
            </a:pPr>
            <a:r>
              <a:rPr lang="lt-LT" sz="1900" dirty="0"/>
              <a:t>   </a:t>
            </a:r>
          </a:p>
          <a:p>
            <a:pPr marL="571500" indent="-571500" eaLnBrk="1" hangingPunct="1">
              <a:buFont typeface="Wingdings" pitchFamily="2" charset="2"/>
              <a:buNone/>
            </a:pPr>
            <a:r>
              <a:rPr lang="lt-LT" sz="1900" dirty="0"/>
              <a:t> </a:t>
            </a:r>
          </a:p>
          <a:p>
            <a:pPr marL="571500" indent="-571500" eaLnBrk="1" hangingPunct="1">
              <a:buFont typeface="Wingdings" pitchFamily="2" charset="2"/>
              <a:buNone/>
            </a:pPr>
            <a:endParaRPr lang="lt-LT" sz="19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5"/>
          <p:cNvSpPr>
            <a:spLocks noChangeArrowheads="1"/>
          </p:cNvSpPr>
          <p:nvPr/>
        </p:nvSpPr>
        <p:spPr bwMode="auto">
          <a:xfrm>
            <a:off x="611188" y="1301750"/>
            <a:ext cx="80645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79425" algn="ctr" eaLnBrk="1" hangingPunct="1"/>
            <a:endParaRPr lang="lt-LT" sz="1400"/>
          </a:p>
        </p:txBody>
      </p:sp>
      <p:sp>
        <p:nvSpPr>
          <p:cNvPr id="16387" name="Rectangle 31"/>
          <p:cNvSpPr>
            <a:spLocks noChangeArrowheads="1"/>
          </p:cNvSpPr>
          <p:nvPr/>
        </p:nvSpPr>
        <p:spPr bwMode="auto">
          <a:xfrm>
            <a:off x="0" y="340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lt-LT"/>
          </a:p>
        </p:txBody>
      </p:sp>
      <p:sp>
        <p:nvSpPr>
          <p:cNvPr id="16388" name="Rectangle 57"/>
          <p:cNvSpPr>
            <a:spLocks noChangeArrowheads="1"/>
          </p:cNvSpPr>
          <p:nvPr/>
        </p:nvSpPr>
        <p:spPr bwMode="auto">
          <a:xfrm>
            <a:off x="0" y="38623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lt-LT"/>
          </a:p>
        </p:txBody>
      </p:sp>
      <p:sp>
        <p:nvSpPr>
          <p:cNvPr id="16389" name="Rectangle 137"/>
          <p:cNvSpPr>
            <a:spLocks noChangeArrowheads="1"/>
          </p:cNvSpPr>
          <p:nvPr/>
        </p:nvSpPr>
        <p:spPr bwMode="auto">
          <a:xfrm>
            <a:off x="0" y="56848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lt-LT"/>
          </a:p>
        </p:txBody>
      </p:sp>
      <p:sp>
        <p:nvSpPr>
          <p:cNvPr id="16390" name="Rectangle 193"/>
          <p:cNvSpPr>
            <a:spLocks noChangeArrowheads="1"/>
          </p:cNvSpPr>
          <p:nvPr/>
        </p:nvSpPr>
        <p:spPr bwMode="auto">
          <a:xfrm>
            <a:off x="0" y="65960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lt-LT"/>
          </a:p>
        </p:txBody>
      </p:sp>
      <p:sp>
        <p:nvSpPr>
          <p:cNvPr id="16391" name="WordArt 201"/>
          <p:cNvSpPr>
            <a:spLocks noChangeArrowheads="1" noChangeShapeType="1" noTextEdit="1"/>
          </p:cNvSpPr>
          <p:nvPr/>
        </p:nvSpPr>
        <p:spPr bwMode="auto">
          <a:xfrm>
            <a:off x="7534275" y="0"/>
            <a:ext cx="1609725" cy="419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lt-LT" sz="28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Pavyzdys</a:t>
            </a:r>
          </a:p>
        </p:txBody>
      </p:sp>
      <p:sp>
        <p:nvSpPr>
          <p:cNvPr id="16392" name="Rectangle 81"/>
          <p:cNvSpPr>
            <a:spLocks noChangeArrowheads="1"/>
          </p:cNvSpPr>
          <p:nvPr/>
        </p:nvSpPr>
        <p:spPr bwMode="auto">
          <a:xfrm>
            <a:off x="0" y="-4763"/>
            <a:ext cx="9036050" cy="6497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79425" algn="ctr" eaLnBrk="1" hangingPunct="1"/>
            <a:r>
              <a:rPr lang="lt-LT" sz="2800" dirty="0"/>
              <a:t>_____________________________________________________________</a:t>
            </a:r>
          </a:p>
          <a:p>
            <a:pPr indent="479425" algn="ctr" eaLnBrk="1" hangingPunct="1"/>
            <a:r>
              <a:rPr lang="lt-LT" sz="2800" dirty="0"/>
              <a:t>(VARDAS, PAVARDĖ, asmens kodas,)</a:t>
            </a:r>
          </a:p>
          <a:p>
            <a:pPr indent="479425" algn="ctr" eaLnBrk="1" hangingPunct="1"/>
            <a:r>
              <a:rPr lang="lt-LT" sz="2800" dirty="0"/>
              <a:t>_____________________________________________________________</a:t>
            </a:r>
          </a:p>
          <a:p>
            <a:pPr indent="479425" algn="ctr" eaLnBrk="1" hangingPunct="1"/>
            <a:r>
              <a:rPr lang="lt-LT" sz="2800" dirty="0"/>
              <a:t>(telefonas,  namų adresas)</a:t>
            </a:r>
          </a:p>
          <a:p>
            <a:pPr indent="479425" algn="ctr" eaLnBrk="1" hangingPunct="1"/>
            <a:r>
              <a:rPr lang="lt-LT" sz="2800" dirty="0"/>
              <a:t>Mokomoji kalba – lietuvių</a:t>
            </a:r>
          </a:p>
          <a:p>
            <a:pPr indent="479425" algn="ctr" eaLnBrk="1" hangingPunct="1"/>
            <a:r>
              <a:rPr lang="lt-LT" sz="2800" dirty="0"/>
              <a:t>Vilniaus Karoliniškių gimnazijos </a:t>
            </a:r>
          </a:p>
          <a:p>
            <a:pPr indent="479425" algn="ctr" eaLnBrk="1" hangingPunct="1"/>
            <a:r>
              <a:rPr lang="lt-LT" sz="2800" dirty="0"/>
              <a:t>direktoriui</a:t>
            </a:r>
          </a:p>
          <a:p>
            <a:pPr indent="479425" algn="ctr" eaLnBrk="1" hangingPunct="1"/>
            <a:r>
              <a:rPr lang="lt-LT" sz="2800" b="1" dirty="0"/>
              <a:t>PRAŠYMAS</a:t>
            </a:r>
            <a:endParaRPr lang="lt-LT" sz="2800" dirty="0"/>
          </a:p>
          <a:p>
            <a:pPr indent="479425" algn="ctr" eaLnBrk="1" hangingPunct="1"/>
            <a:r>
              <a:rPr lang="lt-LT" sz="2800" b="1" dirty="0"/>
              <a:t> LAIKYTI ĮSKAITĄ IR BRANDOS EGZAMINUS </a:t>
            </a:r>
            <a:endParaRPr lang="lt-LT" sz="2800" dirty="0"/>
          </a:p>
          <a:p>
            <a:pPr indent="479425" algn="ctr" eaLnBrk="1" hangingPunct="1"/>
            <a:r>
              <a:rPr lang="lt-LT" sz="2800" dirty="0"/>
              <a:t>2018-02-......</a:t>
            </a:r>
          </a:p>
          <a:p>
            <a:pPr indent="479425" algn="ctr" eaLnBrk="1" hangingPunct="1"/>
            <a:r>
              <a:rPr lang="lt-LT" sz="2800" dirty="0"/>
              <a:t>(data)</a:t>
            </a:r>
          </a:p>
          <a:p>
            <a:pPr indent="479425" algn="ctr" eaLnBrk="1" hangingPunct="1"/>
            <a:r>
              <a:rPr lang="lt-LT" sz="2800" dirty="0"/>
              <a:t>Prašau 2018 metais leisti laikyti įskaitą ir Brandos egzaminus: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2383</TotalTime>
  <Words>1394</Words>
  <Application>Microsoft Office PowerPoint</Application>
  <PresentationFormat>Demonstracija ekrane (4:3)</PresentationFormat>
  <Paragraphs>318</Paragraphs>
  <Slides>25</Slides>
  <Notes>23</Notes>
  <HiddenSlides>0</HiddenSlides>
  <MMClips>0</MMClips>
  <ScaleCrop>false</ScaleCrop>
  <HeadingPairs>
    <vt:vector size="6" baseType="variant">
      <vt:variant>
        <vt:lpstr>Naudojami šriftai</vt:lpstr>
      </vt:variant>
      <vt:variant>
        <vt:i4>7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25</vt:i4>
      </vt:variant>
    </vt:vector>
  </HeadingPairs>
  <TitlesOfParts>
    <vt:vector size="33" baseType="lpstr">
      <vt:lpstr>Arial</vt:lpstr>
      <vt:lpstr>Corbel</vt:lpstr>
      <vt:lpstr>Monotype Corsiva</vt:lpstr>
      <vt:lpstr>Times New Roman</vt:lpstr>
      <vt:lpstr>Wingdings</vt:lpstr>
      <vt:lpstr>Wingdings 2</vt:lpstr>
      <vt:lpstr>Wingdings 3</vt:lpstr>
      <vt:lpstr>Metro</vt:lpstr>
      <vt:lpstr>BRANDOS EGZAMINAI-2018</vt:lpstr>
      <vt:lpstr>II. BRANDOS EGZAMINAI</vt:lpstr>
      <vt:lpstr>BRANDOS ATESTATUI  GAUTI REIKIA:  </vt:lpstr>
      <vt:lpstr>V.   LEIDIMAS LAIKYTI BRANDOS EGZAMINUS (BE)</vt:lpstr>
      <vt:lpstr>IX.    ATLEIDIMAS NUO BRANDOS EGZAMINŲ</vt:lpstr>
      <vt:lpstr>XII.    EGZAMINŲ PRITAIKYMAI</vt:lpstr>
      <vt:lpstr>Einamų metų BE sesijoje mokinys gali laikyti ne daugiau kaip 7 bet kurio tipo BE:</vt:lpstr>
      <vt:lpstr>IV.   PRAŠYMŲ LAIKYTI BE TEIKIMAS</vt:lpstr>
      <vt:lpstr>„PowerPoint“ pateiktis</vt:lpstr>
      <vt:lpstr>„PowerPoint“ pateiktis</vt:lpstr>
      <vt:lpstr>„PowerPoint“ pateiktis</vt:lpstr>
      <vt:lpstr>„PowerPoint“ pateiktis</vt:lpstr>
      <vt:lpstr> VI.    BRANDOS EGZAMINŲ SESIJOS</vt:lpstr>
      <vt:lpstr>X.    BRANDOS EGZAMINŲ ATIDĖJIMAS</vt:lpstr>
      <vt:lpstr>X.  Mokinys, pasirinkęs valstybinį  lietuvių kalbos  BE  ir susirgęs  pagrindinės  sesijos  metu,  gali  pasikeisti  šio egzamino  tipą  į  mokyklinį  pakartotinėje  sesijoje.</vt:lpstr>
      <vt:lpstr>     REZULTATŲ            SKELBIMAS</vt:lpstr>
      <vt:lpstr>XIX.    REIKALAVIMAI KANDIDATAMS</vt:lpstr>
      <vt:lpstr>REIKALAVIMAI KANDIDATAMS</vt:lpstr>
      <vt:lpstr> REIKALAVIMAI KANDIDATAMS</vt:lpstr>
      <vt:lpstr>XXXI.  ATSAKOMYBĖ  </vt:lpstr>
      <vt:lpstr>XXX.     PRAŠYMAI</vt:lpstr>
      <vt:lpstr>XXVIII. - XXIX.     APELIACIJOS</vt:lpstr>
      <vt:lpstr>  INFORMACIJA  APIE EGZAMINUS</vt:lpstr>
      <vt:lpstr>  Mokinius į egzaminų centrus,    kurie bus ne Karoliniškių gimnazijoje,  lydės  gimnazijos mokytojas.</vt:lpstr>
      <vt:lpstr>„PowerPoint“ pateiktis</vt:lpstr>
    </vt:vector>
  </TitlesOfParts>
  <Company>X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BRANDOS EGZAMINAI- 2009</dc:title>
  <dc:creator>XXX</dc:creator>
  <cp:lastModifiedBy>Algimantas Urbanavičius</cp:lastModifiedBy>
  <cp:revision>210</cp:revision>
  <dcterms:created xsi:type="dcterms:W3CDTF">2009-01-11T13:26:32Z</dcterms:created>
  <dcterms:modified xsi:type="dcterms:W3CDTF">2018-01-18T07:20:52Z</dcterms:modified>
</cp:coreProperties>
</file>