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32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  <p:sldId id="281" r:id="rId28"/>
    <p:sldId id="282" r:id="rId29"/>
    <p:sldId id="285" r:id="rId30"/>
    <p:sldId id="283" r:id="rId31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41" d="100"/>
          <a:sy n="41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0722AC-CEF5-4EB3-95DC-3EADA67F786F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B5FA8E-D7CB-4922-B8F0-2C8177F4802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EDB0A-2626-4B72-A16C-150369C09485}" type="slidenum">
              <a:rPr lang="lt-L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lt-L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2E75-6BB2-4BC5-9BE7-E3C17D6413DC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BD1DB3-D45A-489F-ADE8-1EA7C277838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F04D-4FBA-4004-819E-B9B5F4D2B86D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6A2C-AE24-4F95-8CEC-782FEFC92F4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9A2C-B655-43A5-A390-80A4D75B58B2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BE3E-A33C-44B1-A470-34148514F81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3D96-43DC-4B8D-B230-435D277CEB5F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35DB-B2DE-4DDC-822D-07E6DB3F218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0296-DE8C-48D7-BB52-0FDA870DF9CD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B826-85C7-4B59-BF84-17A03112E7D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A5AA-0A2C-4521-9776-4790F1998FCA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3A46-9719-47B5-842C-AB47473C02D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68E2-9A13-4810-9C01-24183F461269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147A-42F3-4DD6-BECB-3F967D62006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790A-4669-40A7-BF4B-67594850D95E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916B-D493-4341-966E-BC97094DEB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0762-3311-4136-9FED-8C646EA54B3C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21F3-5926-47F0-89BC-FFE03F80C2C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F138-5A67-4853-AB9B-AF189E909FEF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C229-7593-4A97-BFA5-ADF8DCA8F05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53CA-A15A-4E7C-9621-C95D4516B456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AF50-E37F-4A22-A9FF-E0677C8CAD8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B7D4E3-7A69-4AB6-9688-29C8122486C1}" type="datetimeFigureOut">
              <a:rPr lang="lt-LT"/>
              <a:pPr>
                <a:defRPr/>
              </a:pPr>
              <a:t>2011.12.13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8A42125-5D5C-4375-8A33-BF33E35E958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9" r:id="rId2"/>
    <p:sldLayoutId id="2147483787" r:id="rId3"/>
    <p:sldLayoutId id="2147483780" r:id="rId4"/>
    <p:sldLayoutId id="2147483781" r:id="rId5"/>
    <p:sldLayoutId id="2147483782" r:id="rId6"/>
    <p:sldLayoutId id="2147483783" r:id="rId7"/>
    <p:sldLayoutId id="2147483788" r:id="rId8"/>
    <p:sldLayoutId id="2147483789" r:id="rId9"/>
    <p:sldLayoutId id="2147483784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_\Desktop\Vilniaus%20Karoliniskiu%20gimnazija%20(VKG)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23850" y="1630363"/>
            <a:ext cx="8458200" cy="1222375"/>
          </a:xfrm>
        </p:spPr>
        <p:txBody>
          <a:bodyPr/>
          <a:lstStyle/>
          <a:p>
            <a:pPr eaLnBrk="1" hangingPunct="1"/>
            <a:r>
              <a:rPr lang="lt-LT" sz="4400" smtClean="0">
                <a:latin typeface="Centaur" pitchFamily="18" charset="0"/>
                <a:cs typeface="Andalus" pitchFamily="18" charset="-78"/>
              </a:rPr>
              <a:t>One day at</a:t>
            </a:r>
            <a:br>
              <a:rPr lang="lt-LT" sz="4400" smtClean="0">
                <a:latin typeface="Centaur" pitchFamily="18" charset="0"/>
                <a:cs typeface="Andalus" pitchFamily="18" charset="-78"/>
              </a:rPr>
            </a:br>
            <a:r>
              <a:rPr lang="lt-LT" sz="4400" smtClean="0">
                <a:latin typeface="Centaur" pitchFamily="18" charset="0"/>
                <a:cs typeface="Andalus" pitchFamily="18" charset="-78"/>
              </a:rPr>
              <a:t>Vilnius Karolinišk</a:t>
            </a:r>
            <a:r>
              <a:rPr lang="lt-LT" sz="3200" smtClean="0">
                <a:latin typeface="Centaur" pitchFamily="18" charset="0"/>
                <a:cs typeface="Andalus" pitchFamily="18" charset="-78"/>
              </a:rPr>
              <a:t>ė</a:t>
            </a:r>
            <a:r>
              <a:rPr lang="lt-LT" sz="4400" smtClean="0">
                <a:latin typeface="Centaur" pitchFamily="18" charset="0"/>
                <a:cs typeface="Andalus" pitchFamily="18" charset="-78"/>
              </a:rPr>
              <a:t>s gymnasium</a:t>
            </a:r>
          </a:p>
        </p:txBody>
      </p:sp>
      <p:pic>
        <p:nvPicPr>
          <p:cNvPr id="6147" name="Picture 2" descr="C:\Users\_\Desktop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716338"/>
            <a:ext cx="18097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00050" y="1628775"/>
            <a:ext cx="4027488" cy="4133850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Certainly, a 10 minute recess is far too short for us to grab a snack or repeat the material for the next class. That’s why after the second and fourth lessons we have longer breaks of 20 minutes.</a:t>
            </a:r>
            <a:endParaRPr lang="lt-LT" smtClean="0"/>
          </a:p>
        </p:txBody>
      </p:sp>
      <p:pic>
        <p:nvPicPr>
          <p:cNvPr id="19459" name="Picture 2" descr="C:\Users\_\Desktop\mokykla\DSC_10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484313"/>
            <a:ext cx="3265488" cy="41767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_\Desktop\mokykla\DSCF92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5738" y="1557338"/>
            <a:ext cx="6211887" cy="4657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Content Placeholder 6"/>
          <p:cNvSpPr>
            <a:spLocks noGrp="1"/>
          </p:cNvSpPr>
          <p:nvPr>
            <p:ph sz="quarter" idx="2"/>
          </p:nvPr>
        </p:nvSpPr>
        <p:spPr>
          <a:xfrm>
            <a:off x="1908175" y="549275"/>
            <a:ext cx="5327650" cy="7191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What do we do during these long breaks?</a:t>
            </a:r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3850" y="5084763"/>
            <a:ext cx="7286625" cy="7683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800" dirty="0" smtClean="0"/>
              <a:t>Some of us study, read books at the library or the reading-room</a:t>
            </a:r>
            <a:r>
              <a:rPr lang="lt-LT" sz="2800" dirty="0" smtClean="0"/>
              <a:t>...</a:t>
            </a:r>
          </a:p>
        </p:txBody>
      </p:sp>
      <p:pic>
        <p:nvPicPr>
          <p:cNvPr id="8" name="Picture Placeholder 7" descr="DSC_098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99263" y="404664"/>
            <a:ext cx="5649201" cy="4108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825" y="5300663"/>
            <a:ext cx="7862888" cy="768350"/>
          </a:xfrm>
        </p:spPr>
        <p:txBody>
          <a:bodyPr>
            <a:normAutofit fontScale="92500" lnSpcReduction="20000"/>
          </a:bodyPr>
          <a:lstStyle/>
          <a:p>
            <a:pPr algn="r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lt-LT" sz="2800" dirty="0" smtClean="0"/>
              <a:t>...o</a:t>
            </a:r>
            <a:r>
              <a:rPr lang="en-US" sz="2800" dirty="0" err="1" smtClean="0"/>
              <a:t>thers</a:t>
            </a:r>
            <a:r>
              <a:rPr lang="en-US" sz="2800" dirty="0" smtClean="0"/>
              <a:t> go to have lunch at the school cafeteria or just go wandering on the school terrain</a:t>
            </a:r>
            <a:r>
              <a:rPr lang="lt-LT" sz="2800" dirty="0" smtClean="0"/>
              <a:t>...</a:t>
            </a:r>
          </a:p>
        </p:txBody>
      </p:sp>
      <p:pic>
        <p:nvPicPr>
          <p:cNvPr id="5" name="Picture Placeholder 4" descr="DSCF92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548680"/>
            <a:ext cx="7215622" cy="3672408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73688"/>
            <a:ext cx="8078788" cy="7683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lt-LT" sz="2800" dirty="0" smtClean="0"/>
              <a:t>...b</a:t>
            </a:r>
            <a:r>
              <a:rPr lang="en-US" sz="2800" dirty="0" err="1" smtClean="0"/>
              <a:t>ut</a:t>
            </a:r>
            <a:r>
              <a:rPr lang="en-US" sz="2800" dirty="0" smtClean="0"/>
              <a:t> most of the students interact with each other in small groups or play group games</a:t>
            </a:r>
            <a:r>
              <a:rPr lang="lt-LT" sz="2800" dirty="0" smtClean="0"/>
              <a:t>.</a:t>
            </a:r>
          </a:p>
        </p:txBody>
      </p:sp>
      <p:pic>
        <p:nvPicPr>
          <p:cNvPr id="5" name="Picture Placeholder 4" descr="DSCF92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880" y="620688"/>
            <a:ext cx="5029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2" descr="C:\Users\_\Desktop\mokykla\DSCF9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725" y="333375"/>
            <a:ext cx="32734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_\Desktop\mokykla\DSCF9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852738"/>
            <a:ext cx="230187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C:\Users\_\Desktop\mokykla\DSCF92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700213"/>
            <a:ext cx="4191000" cy="314325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0483" name="Content Placeholder 6"/>
          <p:cNvSpPr>
            <a:spLocks noGrp="1"/>
          </p:cNvSpPr>
          <p:nvPr>
            <p:ph sz="quarter" idx="2"/>
          </p:nvPr>
        </p:nvSpPr>
        <p:spPr>
          <a:xfrm>
            <a:off x="4859338" y="1808163"/>
            <a:ext cx="3749675" cy="3133725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Each day we have from approximately 6 to 8 classes, the amount of periods we have depends on the individual schedule made by the school council.</a:t>
            </a:r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773238"/>
            <a:ext cx="3749675" cy="3421062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Sometimes we have spare periods which we call “windows”. On these classes we are free to do whatever we want – meet friends, go to a shop, do homework, listen to music, etc.</a:t>
            </a:r>
            <a:endParaRPr lang="lt-LT" smtClean="0"/>
          </a:p>
        </p:txBody>
      </p:sp>
      <p:pic>
        <p:nvPicPr>
          <p:cNvPr id="25603" name="Picture 2" descr="C:\Users\_\Desktop\mokykla\DSCF92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33056" y="1773238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C:\Users\_\Desktop\mokykla\DSC_1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2438" y="1984375"/>
            <a:ext cx="4191000" cy="28130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1" name="Content Placeholder 3"/>
          <p:cNvSpPr>
            <a:spLocks noGrp="1"/>
          </p:cNvSpPr>
          <p:nvPr>
            <p:ph sz="quarter" idx="2"/>
          </p:nvPr>
        </p:nvSpPr>
        <p:spPr>
          <a:xfrm>
            <a:off x="4787900" y="1519238"/>
            <a:ext cx="3749675" cy="4213225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Of course there are days when the school routine changes and the daily life becomes wild and crazy – we organize the consecrations of the ninth graders, the teacher’s days, art days and a very special annual talent show “Virusas” (Virus).</a:t>
            </a:r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6"/>
          <p:cNvSpPr>
            <a:spLocks noGrp="1"/>
          </p:cNvSpPr>
          <p:nvPr>
            <p:ph type="body" sz="half" idx="2"/>
          </p:nvPr>
        </p:nvSpPr>
        <p:spPr>
          <a:xfrm>
            <a:off x="914400" y="5445125"/>
            <a:ext cx="7315200" cy="685800"/>
          </a:xfrm>
        </p:spPr>
        <p:txBody>
          <a:bodyPr/>
          <a:lstStyle/>
          <a:p>
            <a:pPr eaLnBrk="1" hangingPunct="1"/>
            <a:r>
              <a:rPr lang="lt-LT" sz="2400" i="1" smtClean="0"/>
              <a:t>Senior students at t</a:t>
            </a:r>
            <a:r>
              <a:rPr lang="en-US" sz="2400" i="1" smtClean="0"/>
              <a:t>he consecrations of the ninth graders</a:t>
            </a:r>
            <a:endParaRPr lang="lt-LT" sz="2400" i="1" smtClean="0"/>
          </a:p>
        </p:txBody>
      </p:sp>
      <p:pic>
        <p:nvPicPr>
          <p:cNvPr id="8" name="Picture Placeholder 7" descr="DSC_098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4031" y="232705"/>
            <a:ext cx="5832425" cy="4276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_\Desktop\389818_321835634500603_100000225072412_1606040_1267961900_n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6127" r="6127"/>
          <a:stretch>
            <a:fillRect/>
          </a:stretch>
        </p:blipFill>
        <p:spPr>
          <a:xfrm>
            <a:off x="681038" y="687388"/>
            <a:ext cx="7778750" cy="5549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quarter" idx="1"/>
          </p:nvPr>
        </p:nvSpPr>
        <p:spPr>
          <a:xfrm>
            <a:off x="781050" y="549275"/>
            <a:ext cx="7462838" cy="647700"/>
          </a:xfrm>
        </p:spPr>
        <p:txBody>
          <a:bodyPr/>
          <a:lstStyle/>
          <a:p>
            <a:pPr indent="0" eaLnBrk="1" hangingPunct="1">
              <a:buFont typeface="Wingdings 2" pitchFamily="18" charset="2"/>
              <a:buNone/>
            </a:pPr>
            <a:r>
              <a:rPr lang="en-US" smtClean="0"/>
              <a:t>Welcome to my school – Vilnius Karolinišk</a:t>
            </a:r>
            <a:r>
              <a:rPr lang="en-US" sz="2000" smtClean="0">
                <a:latin typeface="Bookman Old Style" pitchFamily="18" charset="0"/>
              </a:rPr>
              <a:t>ė</a:t>
            </a:r>
            <a:r>
              <a:rPr lang="en-US" smtClean="0"/>
              <a:t>s gymnasium. </a:t>
            </a:r>
            <a:endParaRPr lang="lt-LT" smtClean="0"/>
          </a:p>
        </p:txBody>
      </p:sp>
      <p:pic>
        <p:nvPicPr>
          <p:cNvPr id="11267" name="Picture 2" descr="C:\Users\_\Desktop\gimnazij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340225" cy="459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_\Desktop\317560_237417376309899_100001249146510_731709_599734813_n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3085" r="3085"/>
          <a:stretch>
            <a:fillRect/>
          </a:stretch>
        </p:blipFill>
        <p:spPr>
          <a:xfrm>
            <a:off x="683568" y="687388"/>
            <a:ext cx="7778750" cy="55499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7"/>
          <p:cNvSpPr>
            <a:spLocks noGrp="1"/>
          </p:cNvSpPr>
          <p:nvPr>
            <p:ph sz="quarter" idx="1"/>
          </p:nvPr>
        </p:nvSpPr>
        <p:spPr>
          <a:xfrm>
            <a:off x="827088" y="476250"/>
            <a:ext cx="7148512" cy="1081088"/>
          </a:xfrm>
        </p:spPr>
        <p:txBody>
          <a:bodyPr/>
          <a:lstStyle/>
          <a:p>
            <a:pPr indent="0" eaLnBrk="1" hangingPunct="1">
              <a:buFont typeface="Wingdings 2" pitchFamily="18" charset="2"/>
              <a:buNone/>
            </a:pPr>
            <a:r>
              <a:rPr lang="en-US" smtClean="0"/>
              <a:t>And believe me, here at Vilnius Karolinišk</a:t>
            </a:r>
            <a:r>
              <a:rPr lang="en-US" sz="2000" smtClean="0">
                <a:latin typeface="Bookman Old Style" pitchFamily="18" charset="0"/>
              </a:rPr>
              <a:t>ė</a:t>
            </a:r>
            <a:r>
              <a:rPr lang="en-US" smtClean="0"/>
              <a:t>s gymnasium we do have a lot of these festive days. </a:t>
            </a:r>
            <a:endParaRPr lang="lt-LT" smtClean="0"/>
          </a:p>
        </p:txBody>
      </p:sp>
      <p:pic>
        <p:nvPicPr>
          <p:cNvPr id="30723" name="Picture 2" descr="C:\Users\_\Desktop\182685_1698867883445_1590331484_31531594_5870722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00200"/>
            <a:ext cx="7086600" cy="4724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5300663"/>
            <a:ext cx="7920037" cy="1008062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As a senior </a:t>
            </a:r>
            <a:r>
              <a:rPr lang="lt-LT" smtClean="0"/>
              <a:t>student </a:t>
            </a:r>
            <a:r>
              <a:rPr lang="en-US" smtClean="0"/>
              <a:t>I can say that the days here can pass at a speed of light because of many activities we’re involved with.</a:t>
            </a:r>
            <a:endParaRPr lang="lt-LT" smtClean="0"/>
          </a:p>
        </p:txBody>
      </p:sp>
      <p:pic>
        <p:nvPicPr>
          <p:cNvPr id="31747" name="Picture 2" descr="C:\Users\_\Desktop\mokykla\DSCF9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70432"/>
            <a:ext cx="5884317" cy="44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2095500"/>
            <a:ext cx="3748088" cy="2773363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These activities include dance and aerobics classes, IT classes, music and art classes, science and language classes, and many more.</a:t>
            </a:r>
            <a:endParaRPr lang="lt-LT" smtClean="0"/>
          </a:p>
        </p:txBody>
      </p:sp>
      <p:pic>
        <p:nvPicPr>
          <p:cNvPr id="32771" name="Picture 2" descr="C:\Users\_\Desktop\mokykla\DSCF92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755626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Users\_\Desktop\mokykla\DSCF9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3705225" cy="2779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Placeholder 7" descr="DSC_1040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276225"/>
            <a:ext cx="5029200" cy="3657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8" name="Picture 2" descr="C:\Users\_\Desktop\mokykla\DSCF9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2936875" cy="220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9" name="Picture 7" descr="C:\Users\_\Desktop\mokykla\DSCF9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2688" y="4221163"/>
            <a:ext cx="30353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_\Desktop\mokykla\DSC_1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39903" cy="344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_\Desktop\mokykla\DSC_1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772844" cy="320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/>
          <p:cNvSpPr>
            <a:spLocks noGrp="1"/>
          </p:cNvSpPr>
          <p:nvPr>
            <p:ph sz="quarter" idx="1"/>
          </p:nvPr>
        </p:nvSpPr>
        <p:spPr>
          <a:xfrm>
            <a:off x="539750" y="447675"/>
            <a:ext cx="7867650" cy="1325563"/>
          </a:xfrm>
        </p:spPr>
        <p:txBody>
          <a:bodyPr/>
          <a:lstStyle/>
          <a:p>
            <a:pPr indent="0" eaLnBrk="1" hangingPunct="1">
              <a:buFont typeface="Wingdings 2" pitchFamily="18" charset="2"/>
              <a:buNone/>
            </a:pPr>
            <a:r>
              <a:rPr lang="en-US" smtClean="0"/>
              <a:t>The atmosphere at our school is warm and friendly, we always welcome newcomers with tolerance and anticipation.</a:t>
            </a:r>
            <a:br>
              <a:rPr lang="en-US" smtClean="0"/>
            </a:br>
            <a:endParaRPr lang="lt-LT" smtClean="0"/>
          </a:p>
        </p:txBody>
      </p:sp>
      <p:pic>
        <p:nvPicPr>
          <p:cNvPr id="34819" name="Picture 2" descr="C:\Users\_\Desktop\mokykla\DSC_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557586"/>
            <a:ext cx="2592387" cy="2303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820" name="Picture 4" descr="C:\Users\_\Desktop\mokykla\DSCF9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1844675"/>
            <a:ext cx="5376863" cy="403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1" name="Picture 5" descr="C:\Users\_\Desktop\mokykla\DSC_0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077990"/>
            <a:ext cx="2774950" cy="251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2239963"/>
            <a:ext cx="3749675" cy="2484437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So, as the day passes, at about 14:35 the bell rings for the last time, announcing that my school day has already come to an end.</a:t>
            </a:r>
            <a:endParaRPr lang="lt-LT" smtClean="0"/>
          </a:p>
        </p:txBody>
      </p:sp>
      <p:pic>
        <p:nvPicPr>
          <p:cNvPr id="35843" name="Picture 2" descr="C:\Users\_\Desktop\mokykla\DSCF9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916534"/>
            <a:ext cx="4224337" cy="3168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C:\Users\_\Desktop\mokykla\DSC_10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335" t="2910" r="3522" b="4311"/>
          <a:stretch>
            <a:fillRect/>
          </a:stretch>
        </p:blipFill>
        <p:spPr>
          <a:xfrm>
            <a:off x="971600" y="1268760"/>
            <a:ext cx="3024188" cy="453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5" name="Content Placeholder 3"/>
          <p:cNvSpPr>
            <a:spLocks noGrp="1"/>
          </p:cNvSpPr>
          <p:nvPr>
            <p:ph sz="quarter" idx="2"/>
          </p:nvPr>
        </p:nvSpPr>
        <p:spPr>
          <a:xfrm>
            <a:off x="4211638" y="1960563"/>
            <a:ext cx="4343400" cy="2620962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I grab my coat from the locker-room, say goodbye to the attendant and rush through the foyer right to the main door. The door quickly swings behind me and I’m free to go home.</a:t>
            </a:r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476250"/>
            <a:ext cx="8208962" cy="576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Here’s a school promoting video, that depicts our daily life here.</a:t>
            </a:r>
          </a:p>
        </p:txBody>
      </p:sp>
      <p:pic>
        <p:nvPicPr>
          <p:cNvPr id="5" name="Vilniaus Karoliniskiu gimnazija (VKG).avi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288" y="1412875"/>
            <a:ext cx="81534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sz="quarter" idx="1"/>
          </p:nvPr>
        </p:nvSpPr>
        <p:spPr>
          <a:xfrm>
            <a:off x="309563" y="2206625"/>
            <a:ext cx="4191000" cy="2374900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I have been studying here since I was six, back then, when our school had first graders, and have never felt sorry for my decision not to change school.</a:t>
            </a:r>
            <a:endParaRPr lang="lt-LT" smtClean="0"/>
          </a:p>
          <a:p>
            <a:pPr indent="0" algn="just" eaLnBrk="1" hangingPunct="1"/>
            <a:endParaRPr lang="lt-LT" smtClean="0"/>
          </a:p>
        </p:txBody>
      </p:sp>
      <p:pic>
        <p:nvPicPr>
          <p:cNvPr id="8196" name="Picture 4" descr="C:\Users\_\Desktop\SSPALVOTA_K11111717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25538"/>
            <a:ext cx="3184525" cy="455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592138"/>
            <a:ext cx="7580312" cy="965200"/>
          </a:xfrm>
        </p:spPr>
        <p:txBody>
          <a:bodyPr/>
          <a:lstStyle/>
          <a:p>
            <a:pPr indent="0" algn="ctr" eaLnBrk="1" hangingPunct="1">
              <a:buFont typeface="Wingdings 2" pitchFamily="18" charset="2"/>
              <a:buNone/>
            </a:pPr>
            <a:r>
              <a:rPr lang="en-US" smtClean="0"/>
              <a:t>That’s the end of our little tour of Vilnius Karolinišk</a:t>
            </a:r>
            <a:r>
              <a:rPr lang="en-US" sz="2000" smtClean="0">
                <a:latin typeface="Bookman Old Style" pitchFamily="18" charset="0"/>
              </a:rPr>
              <a:t>ė</a:t>
            </a:r>
            <a:r>
              <a:rPr lang="en-US" smtClean="0"/>
              <a:t>s gymnasium.</a:t>
            </a:r>
            <a:endParaRPr lang="lt-LT" smtClean="0"/>
          </a:p>
        </p:txBody>
      </p:sp>
      <p:pic>
        <p:nvPicPr>
          <p:cNvPr id="37891" name="Picture 2" descr="C:\Users\_\Desktop\mokykla\DSC_0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7005637" cy="4465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Users\_\Desktop\188757_207396545942218_100000156234443_913464_3355211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73238"/>
            <a:ext cx="4191000" cy="3405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9219" name="Content Placeholder 5"/>
          <p:cNvSpPr>
            <a:spLocks noGrp="1"/>
          </p:cNvSpPr>
          <p:nvPr>
            <p:ph sz="quarter" idx="2"/>
          </p:nvPr>
        </p:nvSpPr>
        <p:spPr>
          <a:xfrm>
            <a:off x="4500563" y="2420938"/>
            <a:ext cx="4127500" cy="2303462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Since I know the school like the back of my own hand, I’ll throw you a quick tour of the school and briefly tell you about our daily life here.</a:t>
            </a:r>
            <a:endParaRPr lang="lt-LT" smtClean="0"/>
          </a:p>
          <a:p>
            <a:pPr indent="0" algn="just" eaLnBrk="1" hangingPunct="1"/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3"/>
          <p:cNvSpPr>
            <a:spLocks noGrp="1"/>
          </p:cNvSpPr>
          <p:nvPr>
            <p:ph sz="quarter" idx="1"/>
          </p:nvPr>
        </p:nvSpPr>
        <p:spPr>
          <a:xfrm>
            <a:off x="592138" y="5357813"/>
            <a:ext cx="7940675" cy="1095375"/>
          </a:xfrm>
        </p:spPr>
        <p:txBody>
          <a:bodyPr/>
          <a:lstStyle/>
          <a:p>
            <a:pPr indent="0" eaLnBrk="1" hangingPunct="1">
              <a:buFont typeface="Wingdings 2" pitchFamily="18" charset="2"/>
              <a:buNone/>
            </a:pPr>
            <a:r>
              <a:rPr lang="en-US" smtClean="0"/>
              <a:t>It all begins here, when I open the street-door and find myself in the main foyer.</a:t>
            </a:r>
            <a:endParaRPr lang="lt-LT" smtClean="0"/>
          </a:p>
        </p:txBody>
      </p:sp>
      <p:pic>
        <p:nvPicPr>
          <p:cNvPr id="14340" name="Picture 4" descr="C:\Users\_\Desktop\mokykla\DSCF9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150" y="568325"/>
            <a:ext cx="6213475" cy="466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404813"/>
            <a:ext cx="8424863" cy="1152525"/>
          </a:xfrm>
        </p:spPr>
        <p:txBody>
          <a:bodyPr/>
          <a:lstStyle/>
          <a:p>
            <a:pPr indent="0" eaLnBrk="1" hangingPunct="1">
              <a:buFont typeface="Wingdings 2" pitchFamily="18" charset="2"/>
              <a:buNone/>
            </a:pPr>
            <a:r>
              <a:rPr lang="en-US" smtClean="0"/>
              <a:t>It’s about 7:50 am. I pass a few familiar faces, hang my coat in the locker-room and have a quick chit-chat with my friends.</a:t>
            </a:r>
            <a:endParaRPr lang="lt-LT" smtClean="0"/>
          </a:p>
        </p:txBody>
      </p:sp>
      <p:pic>
        <p:nvPicPr>
          <p:cNvPr id="15363" name="Picture 2" descr="C:\Users\_\Desktop\mokykla\DSCF92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628775"/>
            <a:ext cx="6337300" cy="4751388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5516563"/>
            <a:ext cx="7993062" cy="1081087"/>
          </a:xfrm>
        </p:spPr>
        <p:txBody>
          <a:bodyPr>
            <a:normAutofit fontScale="92500"/>
          </a:bodyPr>
          <a:lstStyle/>
          <a:p>
            <a:pPr marL="27432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At 8 am the bell rings. That’s the announcement that the first lesson is about to begin.</a:t>
            </a:r>
            <a:r>
              <a:rPr lang="lt-LT" dirty="0" smtClean="0"/>
              <a:t> </a:t>
            </a:r>
            <a:r>
              <a:rPr lang="en-US" dirty="0" smtClean="0"/>
              <a:t>I rush into one of many classes and take a seat. </a:t>
            </a:r>
            <a:endParaRPr lang="lt-LT" dirty="0"/>
          </a:p>
        </p:txBody>
      </p:sp>
      <p:pic>
        <p:nvPicPr>
          <p:cNvPr id="16387" name="Picture 2" descr="C:\Users\_\Desktop\mokykla\DSCF92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672" y="692696"/>
            <a:ext cx="5976392" cy="44815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404813"/>
            <a:ext cx="8228012" cy="1439862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It doesn’t matter if it’s History, English, Physics or Math, the teachers here are always willing to help and guide us, and somehow classes never seem to get boring here.</a:t>
            </a:r>
            <a:endParaRPr lang="lt-LT" smtClean="0"/>
          </a:p>
        </p:txBody>
      </p:sp>
      <p:pic>
        <p:nvPicPr>
          <p:cNvPr id="17411" name="Picture 2" descr="C:\Users\_\Desktop\188725_207398509275355_100000156234443_913513_47147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989138"/>
            <a:ext cx="6784975" cy="439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520700"/>
            <a:ext cx="7794625" cy="963613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en-US" smtClean="0"/>
              <a:t>After 45 minutes, which is the duration of all periods, we have a 10 minute break.</a:t>
            </a:r>
            <a:endParaRPr lang="lt-LT" smtClean="0"/>
          </a:p>
        </p:txBody>
      </p:sp>
      <p:pic>
        <p:nvPicPr>
          <p:cNvPr id="18435" name="Picture 2" descr="C:\Users\_\Desktop\mokykla\DSC_0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6373"/>
            <a:ext cx="6644729" cy="4460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142</TotalTime>
  <Words>617</Words>
  <Application>Microsoft Office PowerPoint</Application>
  <PresentationFormat>Demonstracija ekrane (4:3)</PresentationFormat>
  <Paragraphs>27</Paragraphs>
  <Slides>30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30</vt:i4>
      </vt:variant>
    </vt:vector>
  </HeadingPairs>
  <TitlesOfParts>
    <vt:vector size="31" baseType="lpstr">
      <vt:lpstr>Equity</vt:lpstr>
      <vt:lpstr>One day at Vilnius Karoliniškės gymnasium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  <vt:lpstr>Skaidrė 18</vt:lpstr>
      <vt:lpstr>Skaidrė 19</vt:lpstr>
      <vt:lpstr>Skaidrė 20</vt:lpstr>
      <vt:lpstr>Skaidrė 21</vt:lpstr>
      <vt:lpstr>Skaidrė 22</vt:lpstr>
      <vt:lpstr>Skaidrė 23</vt:lpstr>
      <vt:lpstr>Skaidrė 24</vt:lpstr>
      <vt:lpstr>Skaidrė 25</vt:lpstr>
      <vt:lpstr>Skaidrė 26</vt:lpstr>
      <vt:lpstr>Skaidrė 27</vt:lpstr>
      <vt:lpstr>Skaidrė 28</vt:lpstr>
      <vt:lpstr>Skaidrė 29</vt:lpstr>
      <vt:lpstr>Skaidrė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DAY AT  Vilnius karoliniškės gymnasium</dc:title>
  <dc:creator>_</dc:creator>
  <cp:lastModifiedBy>Pavaduotoja</cp:lastModifiedBy>
  <cp:revision>17</cp:revision>
  <dcterms:created xsi:type="dcterms:W3CDTF">2011-11-14T14:06:56Z</dcterms:created>
  <dcterms:modified xsi:type="dcterms:W3CDTF">2011-12-13T09:10:32Z</dcterms:modified>
</cp:coreProperties>
</file>